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52f843db7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17783aa1342ea"/>
  </p:sldMasterIdLst>
  <p:sldIdLst>
    <p:sldId xmlns:r="http://schemas.openxmlformats.org/officeDocument/2006/relationships" id="256" r:id="R57043088a9754834"/>
    <p:sldId xmlns:r="http://schemas.openxmlformats.org/officeDocument/2006/relationships" id="257" r:id="Rcaeb04ddc8554e7b"/>
    <p:sldId xmlns:r="http://schemas.openxmlformats.org/officeDocument/2006/relationships" id="258" r:id="R8027fac274494a06"/>
    <p:sldId xmlns:r="http://schemas.openxmlformats.org/officeDocument/2006/relationships" id="259" r:id="R43b415781b9745bd"/>
    <p:sldId xmlns:r="http://schemas.openxmlformats.org/officeDocument/2006/relationships" id="260" r:id="R67daa3e38b944bfb"/>
    <p:sldId xmlns:r="http://schemas.openxmlformats.org/officeDocument/2006/relationships" id="261" r:id="Re0d0e515e58147e4"/>
    <p:sldId xmlns:r="http://schemas.openxmlformats.org/officeDocument/2006/relationships" id="262" r:id="R0cfb652ecb0b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17783aa1342ea" /><Relationship Type="http://schemas.openxmlformats.org/officeDocument/2006/relationships/slide" Target="/ppt/slides/slide1.xml" Id="R57043088a9754834" /><Relationship Type="http://schemas.openxmlformats.org/officeDocument/2006/relationships/slide" Target="/ppt/slides/slide2.xml" Id="Rcaeb04ddc8554e7b" /><Relationship Type="http://schemas.openxmlformats.org/officeDocument/2006/relationships/slide" Target="/ppt/slides/slide3.xml" Id="R8027fac274494a06" /><Relationship Type="http://schemas.openxmlformats.org/officeDocument/2006/relationships/slide" Target="/ppt/slides/slide4.xml" Id="R43b415781b9745bd" /><Relationship Type="http://schemas.openxmlformats.org/officeDocument/2006/relationships/slide" Target="/ppt/slides/slide5.xml" Id="R67daa3e38b944bfb" /><Relationship Type="http://schemas.openxmlformats.org/officeDocument/2006/relationships/slide" Target="/ppt/slides/slide6.xml" Id="Re0d0e515e58147e4" /><Relationship Type="http://schemas.openxmlformats.org/officeDocument/2006/relationships/slide" Target="/ppt/slides/slide7.xml" Id="R0cfb652ecb0b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9d1c464f8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5d5d9bee74d36" /><Relationship Type="http://schemas.openxmlformats.org/officeDocument/2006/relationships/theme" Target="/ppt/slideMasters/theme/theme1.xml" Id="R6c6a5848c92344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5d5d9bee7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11da93772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0bc952c4f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d04f9464c40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397fd553b47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031c18b5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567440c8646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aed1bafbd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STØPERIGATA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2 760 957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SELMER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886 295 502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STØPERIGATA AS</a:t>
            </a:r>
          </a:p>
        </p:txBody>
      </p:sp>
    </p:spTree>
  </p:cSld>
  <p:clrMapOvr>
    <a:masterClrMapping xmlns:a="http://schemas.openxmlformats.org/drawingml/2006/main"/>
  </p:clrMapOvr>
</p:sld>
</file>