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5564a2a8db4a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b0659fa8ec4e3f"/>
  </p:sldMasterIdLst>
  <p:sldIdLst>
    <p:sldId xmlns:r="http://schemas.openxmlformats.org/officeDocument/2006/relationships" id="256" r:id="Rf6f02f55787648e0"/>
    <p:sldId xmlns:r="http://schemas.openxmlformats.org/officeDocument/2006/relationships" id="257" r:id="R8e7b02ef46094387"/>
    <p:sldId xmlns:r="http://schemas.openxmlformats.org/officeDocument/2006/relationships" id="258" r:id="R3f752b0006e141df"/>
    <p:sldId xmlns:r="http://schemas.openxmlformats.org/officeDocument/2006/relationships" id="259" r:id="Rfa8cde83264a49b5"/>
    <p:sldId xmlns:r="http://schemas.openxmlformats.org/officeDocument/2006/relationships" id="260" r:id="Rd028e63265744de6"/>
    <p:sldId xmlns:r="http://schemas.openxmlformats.org/officeDocument/2006/relationships" id="261" r:id="R2cec89c854db47ad"/>
    <p:sldId xmlns:r="http://schemas.openxmlformats.org/officeDocument/2006/relationships" id="262" r:id="R9e2d7451e78d40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b0659fa8ec4e3f" /><Relationship Type="http://schemas.openxmlformats.org/officeDocument/2006/relationships/slide" Target="/ppt/slides/slide1.xml" Id="Rf6f02f55787648e0" /><Relationship Type="http://schemas.openxmlformats.org/officeDocument/2006/relationships/slide" Target="/ppt/slides/slide2.xml" Id="R8e7b02ef46094387" /><Relationship Type="http://schemas.openxmlformats.org/officeDocument/2006/relationships/slide" Target="/ppt/slides/slide3.xml" Id="R3f752b0006e141df" /><Relationship Type="http://schemas.openxmlformats.org/officeDocument/2006/relationships/slide" Target="/ppt/slides/slide4.xml" Id="Rfa8cde83264a49b5" /><Relationship Type="http://schemas.openxmlformats.org/officeDocument/2006/relationships/slide" Target="/ppt/slides/slide5.xml" Id="Rd028e63265744de6" /><Relationship Type="http://schemas.openxmlformats.org/officeDocument/2006/relationships/slide" Target="/ppt/slides/slide6.xml" Id="R2cec89c854db47ad" /><Relationship Type="http://schemas.openxmlformats.org/officeDocument/2006/relationships/slide" Target="/ppt/slides/slide7.xml" Id="R9e2d7451e78d40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0f5dab9e7646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0c12c331e244c6" /><Relationship Type="http://schemas.openxmlformats.org/officeDocument/2006/relationships/theme" Target="/ppt/slideMasters/theme/theme1.xml" Id="R0b0ca98b5aba42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0c12c331e244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ce619a8e542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ca197416848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b67bcef9a49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af3c907e041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469311ba04f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77ad79a9744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fe73a84e845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BACKER SKEIE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BACKER SKEIE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BACKER SKEIE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BACKER SKEIE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BACKER SKEIE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BACKER SKEIE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60 808 256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11 022 366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8 920 715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2 407 237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37 490 186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BACKER SKEIE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 PEOPLE COMPANY AS  –  59,7 %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BACKER CATO CATHRINIUS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HUUN ALEXANDER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JORE KNUT FREDRIK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NYRØNNING ANN-KRISTIN H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SKAS BJØRNAR LØWE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BACKER SKEIE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00 31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mail@backerskeie.com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www.backerskeie.com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886 258 402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BACKER SKEIE AS</a:t>
            </a:r>
          </a:p>
        </p:txBody>
      </p:sp>
    </p:spTree>
  </p:cSld>
  <p:clrMapOvr>
    <a:masterClrMapping xmlns:a="http://schemas.openxmlformats.org/drawingml/2006/main"/>
  </p:clrMapOvr>
</p:sld>
</file>