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90850602f44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4bac11a1e4414f"/>
  </p:sldMasterIdLst>
  <p:sldIdLst>
    <p:sldId xmlns:r="http://schemas.openxmlformats.org/officeDocument/2006/relationships" id="256" r:id="Rd660ed73fc204b12"/>
    <p:sldId xmlns:r="http://schemas.openxmlformats.org/officeDocument/2006/relationships" id="257" r:id="R4531cb20bab74f35"/>
    <p:sldId xmlns:r="http://schemas.openxmlformats.org/officeDocument/2006/relationships" id="258" r:id="Rbdee0393d0754bb5"/>
    <p:sldId xmlns:r="http://schemas.openxmlformats.org/officeDocument/2006/relationships" id="259" r:id="R0bdf606f3cd14159"/>
    <p:sldId xmlns:r="http://schemas.openxmlformats.org/officeDocument/2006/relationships" id="260" r:id="Ra4b2b66eaba64b69"/>
    <p:sldId xmlns:r="http://schemas.openxmlformats.org/officeDocument/2006/relationships" id="261" r:id="R17025518c9514d86"/>
    <p:sldId xmlns:r="http://schemas.openxmlformats.org/officeDocument/2006/relationships" id="262" r:id="Rec284a5340ac4d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bac11a1e4414f" /><Relationship Type="http://schemas.openxmlformats.org/officeDocument/2006/relationships/slide" Target="/ppt/slides/slide1.xml" Id="Rd660ed73fc204b12" /><Relationship Type="http://schemas.openxmlformats.org/officeDocument/2006/relationships/slide" Target="/ppt/slides/slide2.xml" Id="R4531cb20bab74f35" /><Relationship Type="http://schemas.openxmlformats.org/officeDocument/2006/relationships/slide" Target="/ppt/slides/slide3.xml" Id="Rbdee0393d0754bb5" /><Relationship Type="http://schemas.openxmlformats.org/officeDocument/2006/relationships/slide" Target="/ppt/slides/slide4.xml" Id="R0bdf606f3cd14159" /><Relationship Type="http://schemas.openxmlformats.org/officeDocument/2006/relationships/slide" Target="/ppt/slides/slide5.xml" Id="Ra4b2b66eaba64b69" /><Relationship Type="http://schemas.openxmlformats.org/officeDocument/2006/relationships/slide" Target="/ppt/slides/slide6.xml" Id="R17025518c9514d86" /><Relationship Type="http://schemas.openxmlformats.org/officeDocument/2006/relationships/slide" Target="/ppt/slides/slide7.xml" Id="Rec284a5340ac4d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f3f0d448842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8eee312b149cc" /><Relationship Type="http://schemas.openxmlformats.org/officeDocument/2006/relationships/theme" Target="/ppt/slideMasters/theme/theme1.xml" Id="R5e04199ac727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08eee312b1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3c288b4b448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9650ff08944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a1464e6c14b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b8b7c0738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ad5618e92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5e9968a614d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c58bd4312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MARCHFIRST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MARCHFIRST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6 695 131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12 544 269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32 123 606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MARCHFIRST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Marchfirst Norway AS, Munkedamsveien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20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885 579 752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MARCHFIRST MANAGEMENT AS</a:t>
            </a:r>
          </a:p>
        </p:txBody>
      </p:sp>
    </p:spTree>
  </p:cSld>
  <p:clrMapOvr>
    <a:masterClrMapping xmlns:a="http://schemas.openxmlformats.org/drawingml/2006/main"/>
  </p:clrMapOvr>
</p:sld>
</file>