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98946c6da94a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43e343e2cb4421"/>
  </p:sldMasterIdLst>
  <p:sldIdLst>
    <p:sldId xmlns:r="http://schemas.openxmlformats.org/officeDocument/2006/relationships" id="256" r:id="R1c58debb9e1f47f2"/>
    <p:sldId xmlns:r="http://schemas.openxmlformats.org/officeDocument/2006/relationships" id="257" r:id="R969a320152a943a3"/>
    <p:sldId xmlns:r="http://schemas.openxmlformats.org/officeDocument/2006/relationships" id="258" r:id="R14d7304d5e134f07"/>
    <p:sldId xmlns:r="http://schemas.openxmlformats.org/officeDocument/2006/relationships" id="259" r:id="R8a0fcdd785654cc8"/>
    <p:sldId xmlns:r="http://schemas.openxmlformats.org/officeDocument/2006/relationships" id="260" r:id="R25d0f3d55afd41af"/>
    <p:sldId xmlns:r="http://schemas.openxmlformats.org/officeDocument/2006/relationships" id="261" r:id="R3c6e057072b74e07"/>
    <p:sldId xmlns:r="http://schemas.openxmlformats.org/officeDocument/2006/relationships" id="262" r:id="R82c5a286e36947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43e343e2cb4421" /><Relationship Type="http://schemas.openxmlformats.org/officeDocument/2006/relationships/slide" Target="/ppt/slides/slide1.xml" Id="R1c58debb9e1f47f2" /><Relationship Type="http://schemas.openxmlformats.org/officeDocument/2006/relationships/slide" Target="/ppt/slides/slide2.xml" Id="R969a320152a943a3" /><Relationship Type="http://schemas.openxmlformats.org/officeDocument/2006/relationships/slide" Target="/ppt/slides/slide3.xml" Id="R14d7304d5e134f07" /><Relationship Type="http://schemas.openxmlformats.org/officeDocument/2006/relationships/slide" Target="/ppt/slides/slide4.xml" Id="R8a0fcdd785654cc8" /><Relationship Type="http://schemas.openxmlformats.org/officeDocument/2006/relationships/slide" Target="/ppt/slides/slide5.xml" Id="R25d0f3d55afd41af" /><Relationship Type="http://schemas.openxmlformats.org/officeDocument/2006/relationships/slide" Target="/ppt/slides/slide6.xml" Id="R3c6e057072b74e07" /><Relationship Type="http://schemas.openxmlformats.org/officeDocument/2006/relationships/slide" Target="/ppt/slides/slide7.xml" Id="R82c5a286e36947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e0cc2351ac4e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3c79e73bdd4bd9" /><Relationship Type="http://schemas.openxmlformats.org/officeDocument/2006/relationships/theme" Target="/ppt/slideMasters/theme/theme1.xml" Id="Re88cc4ef13ef4e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3c79e73bdd4b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4388f0141346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083dbceb848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bd0c44e02f4a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2294cf0bac4c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62d28eb3d241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5a31dfb42d48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6d2367860349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VEDLIKEHOLDSFAKTOR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VEDLIKEHOLDSFAKTOR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VEDLIKEHOLDSFAKTOR AS ble etablert [år] og holder til i Aurskog.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VEDLIKEHOLDSFAKTOR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VEDLIKEHOLDSFAKTOR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VEDLIKEHOLDSFAKTOR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−39 608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10 835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VEDLIKEHOLDSFAKTOR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HJOTT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VEDLIKEHOLDSFAKTOR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Søndre Bogstad vei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1930 Aurskog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885 503 152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VEDLIKEHOLDSFAKTOR AS</a:t>
            </a:r>
          </a:p>
        </p:txBody>
      </p:sp>
    </p:spTree>
  </p:cSld>
  <p:clrMapOvr>
    <a:masterClrMapping xmlns:a="http://schemas.openxmlformats.org/drawingml/2006/main"/>
  </p:clrMapOvr>
</p:sld>
</file>