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b47fc722ff48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301c0854b345c5"/>
  </p:sldMasterIdLst>
  <p:sldIdLst>
    <p:sldId xmlns:r="http://schemas.openxmlformats.org/officeDocument/2006/relationships" id="256" r:id="R99a4b774036642ae"/>
    <p:sldId xmlns:r="http://schemas.openxmlformats.org/officeDocument/2006/relationships" id="257" r:id="R588247662a2445f2"/>
    <p:sldId xmlns:r="http://schemas.openxmlformats.org/officeDocument/2006/relationships" id="258" r:id="Rcaef9d753bf244ed"/>
    <p:sldId xmlns:r="http://schemas.openxmlformats.org/officeDocument/2006/relationships" id="259" r:id="R52801bdba3b44f69"/>
    <p:sldId xmlns:r="http://schemas.openxmlformats.org/officeDocument/2006/relationships" id="260" r:id="Rb089fec782cd461e"/>
    <p:sldId xmlns:r="http://schemas.openxmlformats.org/officeDocument/2006/relationships" id="261" r:id="Rda540f816b254169"/>
    <p:sldId xmlns:r="http://schemas.openxmlformats.org/officeDocument/2006/relationships" id="262" r:id="Rd11cdeee83244c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301c0854b345c5" /><Relationship Type="http://schemas.openxmlformats.org/officeDocument/2006/relationships/slide" Target="/ppt/slides/slide1.xml" Id="R99a4b774036642ae" /><Relationship Type="http://schemas.openxmlformats.org/officeDocument/2006/relationships/slide" Target="/ppt/slides/slide2.xml" Id="R588247662a2445f2" /><Relationship Type="http://schemas.openxmlformats.org/officeDocument/2006/relationships/slide" Target="/ppt/slides/slide3.xml" Id="Rcaef9d753bf244ed" /><Relationship Type="http://schemas.openxmlformats.org/officeDocument/2006/relationships/slide" Target="/ppt/slides/slide4.xml" Id="R52801bdba3b44f69" /><Relationship Type="http://schemas.openxmlformats.org/officeDocument/2006/relationships/slide" Target="/ppt/slides/slide5.xml" Id="Rb089fec782cd461e" /><Relationship Type="http://schemas.openxmlformats.org/officeDocument/2006/relationships/slide" Target="/ppt/slides/slide6.xml" Id="Rda540f816b254169" /><Relationship Type="http://schemas.openxmlformats.org/officeDocument/2006/relationships/slide" Target="/ppt/slides/slide7.xml" Id="Rd11cdeee83244c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e84df2614d4e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e32a142e54b5b" /><Relationship Type="http://schemas.openxmlformats.org/officeDocument/2006/relationships/theme" Target="/ppt/slideMasters/theme/theme1.xml" Id="R9ab7d3380a1542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6e32a142e54b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9dd3c128b4f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29bab1c4f4e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851ce405b49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8d9d7522643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a4325bd774e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8382e044342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556445b844e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AURSTAD AS ble etablert [år] og holder til i Hovdebygda.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389 434 771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−574 176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1 769 364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42 749 071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125 092 954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AURSTAD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Torvmyrane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6160 Hovdebygda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04 71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885 349 552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AURSTAD AS</a:t>
            </a:r>
          </a:p>
        </p:txBody>
      </p:sp>
    </p:spTree>
  </p:cSld>
  <p:clrMapOvr>
    <a:masterClrMapping xmlns:a="http://schemas.openxmlformats.org/drawingml/2006/main"/>
  </p:clrMapOvr>
</p:sld>
</file>