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5823c9eb774d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0cd2f37174198"/>
  </p:sldMasterIdLst>
  <p:sldIdLst>
    <p:sldId xmlns:r="http://schemas.openxmlformats.org/officeDocument/2006/relationships" id="256" r:id="R0bedeb09eb884776"/>
    <p:sldId xmlns:r="http://schemas.openxmlformats.org/officeDocument/2006/relationships" id="257" r:id="Rb79870528c424fdd"/>
    <p:sldId xmlns:r="http://schemas.openxmlformats.org/officeDocument/2006/relationships" id="258" r:id="R648435dffd4a4bf1"/>
    <p:sldId xmlns:r="http://schemas.openxmlformats.org/officeDocument/2006/relationships" id="259" r:id="R5ea16122ca5d46c4"/>
    <p:sldId xmlns:r="http://schemas.openxmlformats.org/officeDocument/2006/relationships" id="260" r:id="R74354a1d74e34f25"/>
    <p:sldId xmlns:r="http://schemas.openxmlformats.org/officeDocument/2006/relationships" id="261" r:id="Rf5c15538d81c4e57"/>
    <p:sldId xmlns:r="http://schemas.openxmlformats.org/officeDocument/2006/relationships" id="262" r:id="Rdb5f9c3ef206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0cd2f37174198" /><Relationship Type="http://schemas.openxmlformats.org/officeDocument/2006/relationships/slide" Target="/ppt/slides/slide1.xml" Id="R0bedeb09eb884776" /><Relationship Type="http://schemas.openxmlformats.org/officeDocument/2006/relationships/slide" Target="/ppt/slides/slide2.xml" Id="Rb79870528c424fdd" /><Relationship Type="http://schemas.openxmlformats.org/officeDocument/2006/relationships/slide" Target="/ppt/slides/slide3.xml" Id="R648435dffd4a4bf1" /><Relationship Type="http://schemas.openxmlformats.org/officeDocument/2006/relationships/slide" Target="/ppt/slides/slide4.xml" Id="R5ea16122ca5d46c4" /><Relationship Type="http://schemas.openxmlformats.org/officeDocument/2006/relationships/slide" Target="/ppt/slides/slide5.xml" Id="R74354a1d74e34f25" /><Relationship Type="http://schemas.openxmlformats.org/officeDocument/2006/relationships/slide" Target="/ppt/slides/slide6.xml" Id="Rf5c15538d81c4e57" /><Relationship Type="http://schemas.openxmlformats.org/officeDocument/2006/relationships/slide" Target="/ppt/slides/slide7.xml" Id="Rdb5f9c3ef206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ae4f3aac841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32f747d9b44d9" /><Relationship Type="http://schemas.openxmlformats.org/officeDocument/2006/relationships/theme" Target="/ppt/slideMasters/theme/theme1.xml" Id="R6942e10e80a54d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932f747d9b44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a71b9321545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8c636363c44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eaed4dd39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c8346060242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750fcc4f54d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3c26d38394d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01053b52147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FERSTAD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FERSTAD ELEKTRO AS ble etablert [år] og holder til i Svelgen.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49 556 079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2 916 220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2 203 441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13 191 134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25 455 101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BUA - LOFTET AS  –  46,2 %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ELEKTRO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MULELID EIENDOM DA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RONNY KJERPESET  –  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FERSTAD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Schjelderups veg 64B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6723 Svelgen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79 13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885 284 752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FERSTAD ELEKTRO AS</a:t>
            </a:r>
          </a:p>
        </p:txBody>
      </p:sp>
    </p:spTree>
  </p:cSld>
  <p:clrMapOvr>
    <a:masterClrMapping xmlns:a="http://schemas.openxmlformats.org/drawingml/2006/main"/>
  </p:clrMapOvr>
</p:sld>
</file>