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dfe09823e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389d2708d4ac5"/>
  </p:sldMasterIdLst>
  <p:sldIdLst>
    <p:sldId xmlns:r="http://schemas.openxmlformats.org/officeDocument/2006/relationships" id="256" r:id="Racc941d324ac4fed"/>
    <p:sldId xmlns:r="http://schemas.openxmlformats.org/officeDocument/2006/relationships" id="257" r:id="Rb35c4ae02e8a47f2"/>
    <p:sldId xmlns:r="http://schemas.openxmlformats.org/officeDocument/2006/relationships" id="258" r:id="R4abfdf9cf950423d"/>
    <p:sldId xmlns:r="http://schemas.openxmlformats.org/officeDocument/2006/relationships" id="259" r:id="Rd3ff39d17c5e44a1"/>
    <p:sldId xmlns:r="http://schemas.openxmlformats.org/officeDocument/2006/relationships" id="260" r:id="R752275e36ec14de8"/>
    <p:sldId xmlns:r="http://schemas.openxmlformats.org/officeDocument/2006/relationships" id="261" r:id="R236eed486cd0482a"/>
    <p:sldId xmlns:r="http://schemas.openxmlformats.org/officeDocument/2006/relationships" id="262" r:id="R774eadfc562449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389d2708d4ac5" /><Relationship Type="http://schemas.openxmlformats.org/officeDocument/2006/relationships/slide" Target="/ppt/slides/slide1.xml" Id="Racc941d324ac4fed" /><Relationship Type="http://schemas.openxmlformats.org/officeDocument/2006/relationships/slide" Target="/ppt/slides/slide2.xml" Id="Rb35c4ae02e8a47f2" /><Relationship Type="http://schemas.openxmlformats.org/officeDocument/2006/relationships/slide" Target="/ppt/slides/slide3.xml" Id="R4abfdf9cf950423d" /><Relationship Type="http://schemas.openxmlformats.org/officeDocument/2006/relationships/slide" Target="/ppt/slides/slide4.xml" Id="Rd3ff39d17c5e44a1" /><Relationship Type="http://schemas.openxmlformats.org/officeDocument/2006/relationships/slide" Target="/ppt/slides/slide5.xml" Id="R752275e36ec14de8" /><Relationship Type="http://schemas.openxmlformats.org/officeDocument/2006/relationships/slide" Target="/ppt/slides/slide6.xml" Id="R236eed486cd0482a" /><Relationship Type="http://schemas.openxmlformats.org/officeDocument/2006/relationships/slide" Target="/ppt/slides/slide7.xml" Id="R774eadfc562449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69f4bc4a044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e3615ccd74f8f" /><Relationship Type="http://schemas.openxmlformats.org/officeDocument/2006/relationships/theme" Target="/ppt/slideMasters/theme/theme1.xml" Id="R824644d0e5c74a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8e3615ccd7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3a3c4a132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a85c90a4241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6c835825944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8da0d32ca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4b9a30af142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6ce6d141f46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1c0203339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ROFONO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ROFONO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353 696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793 029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FÅGELQVIST SVEN ROGER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ROFONO AB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Bekkhusvegen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004692115681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rofo.ab@tele2.se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885 231 012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ROFONO AS</a:t>
            </a:r>
          </a:p>
        </p:txBody>
      </p:sp>
    </p:spTree>
  </p:cSld>
  <p:clrMapOvr>
    <a:masterClrMapping xmlns:a="http://schemas.openxmlformats.org/drawingml/2006/main"/>
  </p:clrMapOvr>
</p:sld>
</file>