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11405cdea43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4331e49f94925"/>
  </p:sldMasterIdLst>
  <p:sldIdLst>
    <p:sldId xmlns:r="http://schemas.openxmlformats.org/officeDocument/2006/relationships" id="256" r:id="R6e65e037d7b240de"/>
    <p:sldId xmlns:r="http://schemas.openxmlformats.org/officeDocument/2006/relationships" id="257" r:id="R1d84dffa63f14044"/>
    <p:sldId xmlns:r="http://schemas.openxmlformats.org/officeDocument/2006/relationships" id="258" r:id="R4ca01a9f1cf140d2"/>
    <p:sldId xmlns:r="http://schemas.openxmlformats.org/officeDocument/2006/relationships" id="259" r:id="Ra99bb4ac86b04694"/>
    <p:sldId xmlns:r="http://schemas.openxmlformats.org/officeDocument/2006/relationships" id="260" r:id="R0b7f25f23b1b44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4331e49f94925" /><Relationship Type="http://schemas.openxmlformats.org/officeDocument/2006/relationships/slide" Target="/ppt/slides/slide1.xml" Id="R6e65e037d7b240de" /><Relationship Type="http://schemas.openxmlformats.org/officeDocument/2006/relationships/slide" Target="/ppt/slides/slide2.xml" Id="R1d84dffa63f14044" /><Relationship Type="http://schemas.openxmlformats.org/officeDocument/2006/relationships/slide" Target="/ppt/slides/slide3.xml" Id="R4ca01a9f1cf140d2" /><Relationship Type="http://schemas.openxmlformats.org/officeDocument/2006/relationships/slide" Target="/ppt/slides/slide4.xml" Id="Ra99bb4ac86b04694" /><Relationship Type="http://schemas.openxmlformats.org/officeDocument/2006/relationships/slide" Target="/ppt/slides/slide5.xml" Id="R0b7f25f23b1b44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9df69f8ef4c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947ab7e0a4615" /><Relationship Type="http://schemas.openxmlformats.org/officeDocument/2006/relationships/theme" Target="/ppt/slideMasters/theme/theme1.xml" Id="R58d1d7db98db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947ab7e0a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cd440750a46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20be2a7ae43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45b5dcc0842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36fd8575c43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2d5ae210b40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NERGÅRD REKER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REKER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NERGÅRD REKER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REKER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REKER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REKER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885 067 352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REKER AS</a:t>
            </a:r>
          </a:p>
        </p:txBody>
      </p:sp>
    </p:spTree>
  </p:cSld>
  <p:clrMapOvr>
    <a:masterClrMapping xmlns:a="http://schemas.openxmlformats.org/drawingml/2006/main"/>
  </p:clrMapOvr>
</p:sld>
</file>