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dafd89d97a48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2b019e5a40476a"/>
  </p:sldMasterIdLst>
  <p:sldIdLst>
    <p:sldId xmlns:r="http://schemas.openxmlformats.org/officeDocument/2006/relationships" id="256" r:id="Re6bc1e2ecd3c4f21"/>
    <p:sldId xmlns:r="http://schemas.openxmlformats.org/officeDocument/2006/relationships" id="257" r:id="R23614cda15914c6f"/>
    <p:sldId xmlns:r="http://schemas.openxmlformats.org/officeDocument/2006/relationships" id="258" r:id="R8c54015f99f0445d"/>
    <p:sldId xmlns:r="http://schemas.openxmlformats.org/officeDocument/2006/relationships" id="259" r:id="R7e5e692cd30b4430"/>
    <p:sldId xmlns:r="http://schemas.openxmlformats.org/officeDocument/2006/relationships" id="260" r:id="R971d3860eaef419e"/>
    <p:sldId xmlns:r="http://schemas.openxmlformats.org/officeDocument/2006/relationships" id="261" r:id="Rc360f435b9b442bf"/>
    <p:sldId xmlns:r="http://schemas.openxmlformats.org/officeDocument/2006/relationships" id="262" r:id="Rdb648ae393ab44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2b019e5a40476a" /><Relationship Type="http://schemas.openxmlformats.org/officeDocument/2006/relationships/slide" Target="/ppt/slides/slide1.xml" Id="Re6bc1e2ecd3c4f21" /><Relationship Type="http://schemas.openxmlformats.org/officeDocument/2006/relationships/slide" Target="/ppt/slides/slide2.xml" Id="R23614cda15914c6f" /><Relationship Type="http://schemas.openxmlformats.org/officeDocument/2006/relationships/slide" Target="/ppt/slides/slide3.xml" Id="R8c54015f99f0445d" /><Relationship Type="http://schemas.openxmlformats.org/officeDocument/2006/relationships/slide" Target="/ppt/slides/slide4.xml" Id="R7e5e692cd30b4430" /><Relationship Type="http://schemas.openxmlformats.org/officeDocument/2006/relationships/slide" Target="/ppt/slides/slide5.xml" Id="R971d3860eaef419e" /><Relationship Type="http://schemas.openxmlformats.org/officeDocument/2006/relationships/slide" Target="/ppt/slides/slide6.xml" Id="Rc360f435b9b442bf" /><Relationship Type="http://schemas.openxmlformats.org/officeDocument/2006/relationships/slide" Target="/ppt/slides/slide7.xml" Id="Rdb648ae393ab44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1dff9617c84d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104d649f5499e" /><Relationship Type="http://schemas.openxmlformats.org/officeDocument/2006/relationships/theme" Target="/ppt/slideMasters/theme/theme1.xml" Id="R66a4a2abd3f54c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2104d649f549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5595cff6e4b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050d181614b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0d77072d541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b18c909f544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342e5fff641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72b979d1c47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babe35e4842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BRYNE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BRYNE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BRYNE REVISJON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BRYNE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BRYNE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BRYNE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10 853 921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2 169 903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1 721 383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607 365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5 083 104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BRYNE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ALEIDA AS  –  49,9 %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SKAIPE AS  –  49,9 %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DANIELSEN ALF EIVIND  –  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HUSVEG INGVE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BRYNE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Meierigata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4340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884 880 432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BRYNE REVISJON AS</a:t>
            </a:r>
          </a:p>
        </p:txBody>
      </p:sp>
    </p:spTree>
  </p:cSld>
  <p:clrMapOvr>
    <a:masterClrMapping xmlns:a="http://schemas.openxmlformats.org/drawingml/2006/main"/>
  </p:clrMapOvr>
</p:sld>
</file>