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848b7d878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5e208e7ec4908"/>
  </p:sldMasterIdLst>
  <p:sldIdLst>
    <p:sldId xmlns:r="http://schemas.openxmlformats.org/officeDocument/2006/relationships" id="256" r:id="Rb1caee2ed71b4704"/>
    <p:sldId xmlns:r="http://schemas.openxmlformats.org/officeDocument/2006/relationships" id="257" r:id="Rec4dd767167447e9"/>
    <p:sldId xmlns:r="http://schemas.openxmlformats.org/officeDocument/2006/relationships" id="258" r:id="Rdf90ca0f38264e54"/>
    <p:sldId xmlns:r="http://schemas.openxmlformats.org/officeDocument/2006/relationships" id="259" r:id="R6aad4b255a814a67"/>
    <p:sldId xmlns:r="http://schemas.openxmlformats.org/officeDocument/2006/relationships" id="260" r:id="Rd0f02d6ab103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5e208e7ec4908" /><Relationship Type="http://schemas.openxmlformats.org/officeDocument/2006/relationships/slide" Target="/ppt/slides/slide1.xml" Id="Rb1caee2ed71b4704" /><Relationship Type="http://schemas.openxmlformats.org/officeDocument/2006/relationships/slide" Target="/ppt/slides/slide2.xml" Id="Rec4dd767167447e9" /><Relationship Type="http://schemas.openxmlformats.org/officeDocument/2006/relationships/slide" Target="/ppt/slides/slide3.xml" Id="Rdf90ca0f38264e54" /><Relationship Type="http://schemas.openxmlformats.org/officeDocument/2006/relationships/slide" Target="/ppt/slides/slide4.xml" Id="R6aad4b255a814a67" /><Relationship Type="http://schemas.openxmlformats.org/officeDocument/2006/relationships/slide" Target="/ppt/slides/slide5.xml" Id="Rd0f02d6ab103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845a310d8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b48364b714929" /><Relationship Type="http://schemas.openxmlformats.org/officeDocument/2006/relationships/theme" Target="/ppt/slideMasters/theme/theme1.xml" Id="R293add34255b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b48364b71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65e1312ea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65308b1d8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4ce713210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01c894e3b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3ec151ee8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SVEIS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SVEIS OG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884 879 922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