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85afe701f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8ec4129d64cc7"/>
  </p:sldMasterIdLst>
  <p:sldIdLst>
    <p:sldId xmlns:r="http://schemas.openxmlformats.org/officeDocument/2006/relationships" id="256" r:id="R3dc8a70bf7394cbd"/>
    <p:sldId xmlns:r="http://schemas.openxmlformats.org/officeDocument/2006/relationships" id="257" r:id="Rc0c6b535973049fa"/>
    <p:sldId xmlns:r="http://schemas.openxmlformats.org/officeDocument/2006/relationships" id="258" r:id="R69f46ea06b864fcf"/>
    <p:sldId xmlns:r="http://schemas.openxmlformats.org/officeDocument/2006/relationships" id="259" r:id="Reac497ea3f0b4b60"/>
    <p:sldId xmlns:r="http://schemas.openxmlformats.org/officeDocument/2006/relationships" id="260" r:id="R06a239f66315440b"/>
    <p:sldId xmlns:r="http://schemas.openxmlformats.org/officeDocument/2006/relationships" id="261" r:id="Rf2478eb2b98d405a"/>
    <p:sldId xmlns:r="http://schemas.openxmlformats.org/officeDocument/2006/relationships" id="262" r:id="Re75596cab07c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8ec4129d64cc7" /><Relationship Type="http://schemas.openxmlformats.org/officeDocument/2006/relationships/slide" Target="/ppt/slides/slide1.xml" Id="R3dc8a70bf7394cbd" /><Relationship Type="http://schemas.openxmlformats.org/officeDocument/2006/relationships/slide" Target="/ppt/slides/slide2.xml" Id="Rc0c6b535973049fa" /><Relationship Type="http://schemas.openxmlformats.org/officeDocument/2006/relationships/slide" Target="/ppt/slides/slide3.xml" Id="R69f46ea06b864fcf" /><Relationship Type="http://schemas.openxmlformats.org/officeDocument/2006/relationships/slide" Target="/ppt/slides/slide4.xml" Id="Reac497ea3f0b4b60" /><Relationship Type="http://schemas.openxmlformats.org/officeDocument/2006/relationships/slide" Target="/ppt/slides/slide5.xml" Id="R06a239f66315440b" /><Relationship Type="http://schemas.openxmlformats.org/officeDocument/2006/relationships/slide" Target="/ppt/slides/slide6.xml" Id="Rf2478eb2b98d405a" /><Relationship Type="http://schemas.openxmlformats.org/officeDocument/2006/relationships/slide" Target="/ppt/slides/slide7.xml" Id="Re75596cab07c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b9a0cfc89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fecd23f2c4918" /><Relationship Type="http://schemas.openxmlformats.org/officeDocument/2006/relationships/theme" Target="/ppt/slideMasters/theme/theme1.xml" Id="R599a99345e3f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fecd23f2c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13a102ef843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f1457144f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1b34cb1f6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5904e5652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f1eb9a04647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2bac2959c42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2eca4b4d6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 EIENDOM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553 902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11 369 379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 EIENDOM AS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BPAS INVEST AS  –  22,5 %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 Hildrums veg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884 698 782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 EIENDOM AS</a:t>
            </a:r>
          </a:p>
        </p:txBody>
      </p:sp>
    </p:spTree>
  </p:cSld>
  <p:clrMapOvr>
    <a:masterClrMapping xmlns:a="http://schemas.openxmlformats.org/drawingml/2006/main"/>
  </p:clrMapOvr>
</p:sld>
</file>