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cc5535e167460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54ec6d7da94714"/>
  </p:sldMasterIdLst>
  <p:sldIdLst>
    <p:sldId xmlns:r="http://schemas.openxmlformats.org/officeDocument/2006/relationships" id="256" r:id="R640d99a3ddff46f9"/>
    <p:sldId xmlns:r="http://schemas.openxmlformats.org/officeDocument/2006/relationships" id="257" r:id="Ra71732e8b08e4d29"/>
    <p:sldId xmlns:r="http://schemas.openxmlformats.org/officeDocument/2006/relationships" id="258" r:id="R9e1c6f953b1f4f80"/>
    <p:sldId xmlns:r="http://schemas.openxmlformats.org/officeDocument/2006/relationships" id="259" r:id="Re9813f4c24194fad"/>
    <p:sldId xmlns:r="http://schemas.openxmlformats.org/officeDocument/2006/relationships" id="260" r:id="Rdf202887e5ed4eea"/>
    <p:sldId xmlns:r="http://schemas.openxmlformats.org/officeDocument/2006/relationships" id="261" r:id="R50f016b12a22445e"/>
    <p:sldId xmlns:r="http://schemas.openxmlformats.org/officeDocument/2006/relationships" id="262" r:id="R6005dc52991a44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54ec6d7da94714" /><Relationship Type="http://schemas.openxmlformats.org/officeDocument/2006/relationships/slide" Target="/ppt/slides/slide1.xml" Id="R640d99a3ddff46f9" /><Relationship Type="http://schemas.openxmlformats.org/officeDocument/2006/relationships/slide" Target="/ppt/slides/slide2.xml" Id="Ra71732e8b08e4d29" /><Relationship Type="http://schemas.openxmlformats.org/officeDocument/2006/relationships/slide" Target="/ppt/slides/slide3.xml" Id="R9e1c6f953b1f4f80" /><Relationship Type="http://schemas.openxmlformats.org/officeDocument/2006/relationships/slide" Target="/ppt/slides/slide4.xml" Id="Re9813f4c24194fad" /><Relationship Type="http://schemas.openxmlformats.org/officeDocument/2006/relationships/slide" Target="/ppt/slides/slide5.xml" Id="Rdf202887e5ed4eea" /><Relationship Type="http://schemas.openxmlformats.org/officeDocument/2006/relationships/slide" Target="/ppt/slides/slide6.xml" Id="R50f016b12a22445e" /><Relationship Type="http://schemas.openxmlformats.org/officeDocument/2006/relationships/slide" Target="/ppt/slides/slide7.xml" Id="R6005dc52991a44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b5cc597a7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a38c7de5048d5" /><Relationship Type="http://schemas.openxmlformats.org/officeDocument/2006/relationships/theme" Target="/ppt/slideMasters/theme/theme1.xml" Id="R009b6f22892048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fa38c7de5048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de3ccb5b1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f179b2a1924d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1a49674a9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a31faa13545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a924861dd42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539e22e83440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b4b21561a4e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INVENTRON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INVENTRON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123 077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123 077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NYGON AS  –  29,0 %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28,0 %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SKILLING SYSTEMER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WEILHAMMER PETER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STAPNES STEINAR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Melkeveien 39B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14 18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884 614 902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INVENTRON AS</a:t>
            </a:r>
          </a:p>
        </p:txBody>
      </p:sp>
    </p:spTree>
  </p:cSld>
  <p:clrMapOvr>
    <a:masterClrMapping xmlns:a="http://schemas.openxmlformats.org/drawingml/2006/main"/>
  </p:clrMapOvr>
</p:sld>
</file>