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d3ec8f2e2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6958b314e42f8"/>
  </p:sldMasterIdLst>
  <p:sldIdLst>
    <p:sldId xmlns:r="http://schemas.openxmlformats.org/officeDocument/2006/relationships" id="256" r:id="R18d2969c1c7447ea"/>
    <p:sldId xmlns:r="http://schemas.openxmlformats.org/officeDocument/2006/relationships" id="257" r:id="R3d53a351bcac40b0"/>
    <p:sldId xmlns:r="http://schemas.openxmlformats.org/officeDocument/2006/relationships" id="258" r:id="Rae75cec08e5f4ea3"/>
    <p:sldId xmlns:r="http://schemas.openxmlformats.org/officeDocument/2006/relationships" id="259" r:id="Rb37dc7a83d4d4b00"/>
    <p:sldId xmlns:r="http://schemas.openxmlformats.org/officeDocument/2006/relationships" id="260" r:id="R759cd7b91eda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6958b314e42f8" /><Relationship Type="http://schemas.openxmlformats.org/officeDocument/2006/relationships/slide" Target="/ppt/slides/slide1.xml" Id="R18d2969c1c7447ea" /><Relationship Type="http://schemas.openxmlformats.org/officeDocument/2006/relationships/slide" Target="/ppt/slides/slide2.xml" Id="R3d53a351bcac40b0" /><Relationship Type="http://schemas.openxmlformats.org/officeDocument/2006/relationships/slide" Target="/ppt/slides/slide3.xml" Id="Rae75cec08e5f4ea3" /><Relationship Type="http://schemas.openxmlformats.org/officeDocument/2006/relationships/slide" Target="/ppt/slides/slide4.xml" Id="Rb37dc7a83d4d4b00" /><Relationship Type="http://schemas.openxmlformats.org/officeDocument/2006/relationships/slide" Target="/ppt/slides/slide5.xml" Id="R759cd7b91eda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2bb500e0d46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17a05f4744580" /><Relationship Type="http://schemas.openxmlformats.org/officeDocument/2006/relationships/theme" Target="/ppt/slideMasters/theme/theme1.xml" Id="R25efc206540a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d17a05f474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22266ee7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b3b6849da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d8f5e9927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dd43b4c9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0eca7a2c3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DRANGEDAL TRAVSELSKAP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DRANGEDAL TRAVSELSKAP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DRANGEDAL TRAVSELSKAP ble etablert [år] og holder til i Neslandsvatn.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DRANGEDAL TRAVSELSKAP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DRANGEDAL TRAVSELSKAP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DRANGEDAL TRAVSELSKAP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Lisa Christine Haugland, Lundemoveien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3760 Neslandsvatn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99 41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lisa.haugland@rikstoto.no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884 535 972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DRANGEDAL TRAVSELSKAP</a:t>
            </a:r>
          </a:p>
        </p:txBody>
      </p:sp>
    </p:spTree>
  </p:cSld>
  <p:clrMapOvr>
    <a:masterClrMapping xmlns:a="http://schemas.openxmlformats.org/drawingml/2006/main"/>
  </p:clrMapOvr>
</p:sld>
</file>