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171699d2ea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4bc5899394a9f"/>
  </p:sldMasterIdLst>
  <p:sldIdLst>
    <p:sldId xmlns:r="http://schemas.openxmlformats.org/officeDocument/2006/relationships" id="256" r:id="Rfc6b1fd21a264652"/>
    <p:sldId xmlns:r="http://schemas.openxmlformats.org/officeDocument/2006/relationships" id="257" r:id="Ra123f7a9a6b44931"/>
    <p:sldId xmlns:r="http://schemas.openxmlformats.org/officeDocument/2006/relationships" id="258" r:id="Rf0a50f44c1864417"/>
    <p:sldId xmlns:r="http://schemas.openxmlformats.org/officeDocument/2006/relationships" id="259" r:id="R5315d8c740814df8"/>
    <p:sldId xmlns:r="http://schemas.openxmlformats.org/officeDocument/2006/relationships" id="260" r:id="Rfc12748d204944b8"/>
    <p:sldId xmlns:r="http://schemas.openxmlformats.org/officeDocument/2006/relationships" id="261" r:id="R2014470321a14b19"/>
    <p:sldId xmlns:r="http://schemas.openxmlformats.org/officeDocument/2006/relationships" id="262" r:id="Rada109b1c79544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4bc5899394a9f" /><Relationship Type="http://schemas.openxmlformats.org/officeDocument/2006/relationships/slide" Target="/ppt/slides/slide1.xml" Id="Rfc6b1fd21a264652" /><Relationship Type="http://schemas.openxmlformats.org/officeDocument/2006/relationships/slide" Target="/ppt/slides/slide2.xml" Id="Ra123f7a9a6b44931" /><Relationship Type="http://schemas.openxmlformats.org/officeDocument/2006/relationships/slide" Target="/ppt/slides/slide3.xml" Id="Rf0a50f44c1864417" /><Relationship Type="http://schemas.openxmlformats.org/officeDocument/2006/relationships/slide" Target="/ppt/slides/slide4.xml" Id="R5315d8c740814df8" /><Relationship Type="http://schemas.openxmlformats.org/officeDocument/2006/relationships/slide" Target="/ppt/slides/slide5.xml" Id="Rfc12748d204944b8" /><Relationship Type="http://schemas.openxmlformats.org/officeDocument/2006/relationships/slide" Target="/ppt/slides/slide6.xml" Id="R2014470321a14b19" /><Relationship Type="http://schemas.openxmlformats.org/officeDocument/2006/relationships/slide" Target="/ppt/slides/slide7.xml" Id="Rada109b1c79544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ddc2cc7d942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e0cec8cf34008" /><Relationship Type="http://schemas.openxmlformats.org/officeDocument/2006/relationships/theme" Target="/ppt/slideMasters/theme/theme1.xml" Id="Rf648d0d78e8c49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e0cec8cf3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82e03df3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0a670f538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b955660e9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b86d7797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833e58a25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5f85aa816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5c7be1bd3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WAHWAH SKIN TRIM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WAHWAH SKIN TRIM 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24 265 715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−2 359 944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−3 112 752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−22 572 485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5 681 861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ADRENALIN AS  –  13,9 %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AKK INVEST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DIRIGENT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RETAIL PARTNERS AS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SKJOLDINVEST AS  –  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EINAR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884 469 082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WAHWAH SKIN TRIM STUDIO AS</a:t>
            </a:r>
          </a:p>
        </p:txBody>
      </p:sp>
    </p:spTree>
  </p:cSld>
  <p:clrMapOvr>
    <a:masterClrMapping xmlns:a="http://schemas.openxmlformats.org/drawingml/2006/main"/>
  </p:clrMapOvr>
</p:sld>
</file>