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c8e4698e49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3d1501c47e4eae"/>
  </p:sldMasterIdLst>
  <p:sldIdLst>
    <p:sldId xmlns:r="http://schemas.openxmlformats.org/officeDocument/2006/relationships" id="256" r:id="R8ec37926cf2c4562"/>
    <p:sldId xmlns:r="http://schemas.openxmlformats.org/officeDocument/2006/relationships" id="257" r:id="R48c84e1214ba4e0f"/>
    <p:sldId xmlns:r="http://schemas.openxmlformats.org/officeDocument/2006/relationships" id="258" r:id="R73eb3c623e2e498d"/>
    <p:sldId xmlns:r="http://schemas.openxmlformats.org/officeDocument/2006/relationships" id="259" r:id="R6e883b8ec24644f0"/>
    <p:sldId xmlns:r="http://schemas.openxmlformats.org/officeDocument/2006/relationships" id="260" r:id="Rab68f333cd5445a0"/>
    <p:sldId xmlns:r="http://schemas.openxmlformats.org/officeDocument/2006/relationships" id="261" r:id="R9af818a5778a4026"/>
    <p:sldId xmlns:r="http://schemas.openxmlformats.org/officeDocument/2006/relationships" id="262" r:id="R81b525b6362c40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d1501c47e4eae" /><Relationship Type="http://schemas.openxmlformats.org/officeDocument/2006/relationships/slide" Target="/ppt/slides/slide1.xml" Id="R8ec37926cf2c4562" /><Relationship Type="http://schemas.openxmlformats.org/officeDocument/2006/relationships/slide" Target="/ppt/slides/slide2.xml" Id="R48c84e1214ba4e0f" /><Relationship Type="http://schemas.openxmlformats.org/officeDocument/2006/relationships/slide" Target="/ppt/slides/slide3.xml" Id="R73eb3c623e2e498d" /><Relationship Type="http://schemas.openxmlformats.org/officeDocument/2006/relationships/slide" Target="/ppt/slides/slide4.xml" Id="R6e883b8ec24644f0" /><Relationship Type="http://schemas.openxmlformats.org/officeDocument/2006/relationships/slide" Target="/ppt/slides/slide5.xml" Id="Rab68f333cd5445a0" /><Relationship Type="http://schemas.openxmlformats.org/officeDocument/2006/relationships/slide" Target="/ppt/slides/slide6.xml" Id="R9af818a5778a4026" /><Relationship Type="http://schemas.openxmlformats.org/officeDocument/2006/relationships/slide" Target="/ppt/slides/slide7.xml" Id="R81b525b6362c40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6f67beb89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18a4294834c46" /><Relationship Type="http://schemas.openxmlformats.org/officeDocument/2006/relationships/theme" Target="/ppt/slideMasters/theme/theme1.xml" Id="R3ac58941997047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18a429483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65e6b6e95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138adff594c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691f92538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bae174671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376e7edac40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70a9b67e446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0c87450344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ELLEF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ELLEFSEN ØIVIND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884 447 372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 AS</a:t>
            </a:r>
          </a:p>
        </p:txBody>
      </p:sp>
    </p:spTree>
  </p:cSld>
  <p:clrMapOvr>
    <a:masterClrMapping xmlns:a="http://schemas.openxmlformats.org/drawingml/2006/main"/>
  </p:clrMapOvr>
</p:sld>
</file>