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6736bd358ab4f4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ad731aa321a40a6"/>
  </p:sldMasterIdLst>
  <p:sldIdLst>
    <p:sldId xmlns:r="http://schemas.openxmlformats.org/officeDocument/2006/relationships" id="256" r:id="R159bc85b4ea64919"/>
    <p:sldId xmlns:r="http://schemas.openxmlformats.org/officeDocument/2006/relationships" id="257" r:id="Rf6e0efb4f7a747ab"/>
    <p:sldId xmlns:r="http://schemas.openxmlformats.org/officeDocument/2006/relationships" id="258" r:id="R0d8962d28e1b49ce"/>
    <p:sldId xmlns:r="http://schemas.openxmlformats.org/officeDocument/2006/relationships" id="259" r:id="Rb67f67d979394f0a"/>
    <p:sldId xmlns:r="http://schemas.openxmlformats.org/officeDocument/2006/relationships" id="260" r:id="Re8cc8dbf992344d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ad731aa321a40a6" /><Relationship Type="http://schemas.openxmlformats.org/officeDocument/2006/relationships/slide" Target="/ppt/slides/slide1.xml" Id="R159bc85b4ea64919" /><Relationship Type="http://schemas.openxmlformats.org/officeDocument/2006/relationships/slide" Target="/ppt/slides/slide2.xml" Id="Rf6e0efb4f7a747ab" /><Relationship Type="http://schemas.openxmlformats.org/officeDocument/2006/relationships/slide" Target="/ppt/slides/slide3.xml" Id="R0d8962d28e1b49ce" /><Relationship Type="http://schemas.openxmlformats.org/officeDocument/2006/relationships/slide" Target="/ppt/slides/slide4.xml" Id="Rb67f67d979394f0a" /><Relationship Type="http://schemas.openxmlformats.org/officeDocument/2006/relationships/slide" Target="/ppt/slides/slide5.xml" Id="Re8cc8dbf992344d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b50f265ed5c466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2bacdae6b649cd" /><Relationship Type="http://schemas.openxmlformats.org/officeDocument/2006/relationships/theme" Target="/ppt/slideMasters/theme/theme1.xml" Id="R822e5938554f4e5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f2bacdae6b649c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f0242e0d9444e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db8c16eda7412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7d5ed4edde460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c72152a079476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7648cea88d41e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MEDIAKEY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MEDIAKEY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MEDIAKEY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MEDIAKEY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MEDIAKEY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MEDIAKEY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884 398 592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MEDIAKEY AS</a:t>
            </a:r>
          </a:p>
        </p:txBody>
      </p:sp>
    </p:spTree>
  </p:cSld>
  <p:clrMapOvr>
    <a:masterClrMapping xmlns:a="http://schemas.openxmlformats.org/drawingml/2006/main"/>
  </p:clrMapOvr>
</p:sld>
</file>