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9daaa6ff0f5430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a6dcb96016c407f"/>
  </p:sldMasterIdLst>
  <p:sldIdLst>
    <p:sldId xmlns:r="http://schemas.openxmlformats.org/officeDocument/2006/relationships" id="256" r:id="R8d0c51895be946c8"/>
    <p:sldId xmlns:r="http://schemas.openxmlformats.org/officeDocument/2006/relationships" id="257" r:id="R5e116bf9d93440a6"/>
    <p:sldId xmlns:r="http://schemas.openxmlformats.org/officeDocument/2006/relationships" id="258" r:id="Rd5b50888f29b4429"/>
    <p:sldId xmlns:r="http://schemas.openxmlformats.org/officeDocument/2006/relationships" id="259" r:id="R7d72cefa61224937"/>
    <p:sldId xmlns:r="http://schemas.openxmlformats.org/officeDocument/2006/relationships" id="260" r:id="R01580ee92ede410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6dcb96016c407f" /><Relationship Type="http://schemas.openxmlformats.org/officeDocument/2006/relationships/slide" Target="/ppt/slides/slide1.xml" Id="R8d0c51895be946c8" /><Relationship Type="http://schemas.openxmlformats.org/officeDocument/2006/relationships/slide" Target="/ppt/slides/slide2.xml" Id="R5e116bf9d93440a6" /><Relationship Type="http://schemas.openxmlformats.org/officeDocument/2006/relationships/slide" Target="/ppt/slides/slide3.xml" Id="Rd5b50888f29b4429" /><Relationship Type="http://schemas.openxmlformats.org/officeDocument/2006/relationships/slide" Target="/ppt/slides/slide4.xml" Id="R7d72cefa61224937" /><Relationship Type="http://schemas.openxmlformats.org/officeDocument/2006/relationships/slide" Target="/ppt/slides/slide5.xml" Id="R01580ee92ede410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cdb125ed8374a7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80fe4c06654b26" /><Relationship Type="http://schemas.openxmlformats.org/officeDocument/2006/relationships/theme" Target="/ppt/slideMasters/theme/theme1.xml" Id="Rd5ddfcc303a040c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a80fe4c06654b2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5de36cef39451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8268b1d3b641e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1ffeb0c2b2471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a77d3a13a44b8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1d38cfc3c6443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HERMANSEN VVS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HERMANSEN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HERMANSEN VVS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HERMANSEN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HERMANSEN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HERMANSEN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884 367 492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HERMANSEN VVS AS</a:t>
            </a:r>
          </a:p>
        </p:txBody>
      </p:sp>
    </p:spTree>
  </p:cSld>
  <p:clrMapOvr>
    <a:masterClrMapping xmlns:a="http://schemas.openxmlformats.org/drawingml/2006/main"/>
  </p:clrMapOvr>
</p:sld>
</file>