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a5fe79e56044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b01924c2b74062"/>
  </p:sldMasterIdLst>
  <p:sldIdLst>
    <p:sldId xmlns:r="http://schemas.openxmlformats.org/officeDocument/2006/relationships" id="256" r:id="R8e8d279be9874d65"/>
    <p:sldId xmlns:r="http://schemas.openxmlformats.org/officeDocument/2006/relationships" id="257" r:id="R3c635f18d3ad4a8b"/>
    <p:sldId xmlns:r="http://schemas.openxmlformats.org/officeDocument/2006/relationships" id="258" r:id="Rb350d8743b4d4305"/>
    <p:sldId xmlns:r="http://schemas.openxmlformats.org/officeDocument/2006/relationships" id="259" r:id="R991a2eecf4a54a5c"/>
    <p:sldId xmlns:r="http://schemas.openxmlformats.org/officeDocument/2006/relationships" id="260" r:id="R9562b97b815e42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b01924c2b74062" /><Relationship Type="http://schemas.openxmlformats.org/officeDocument/2006/relationships/slide" Target="/ppt/slides/slide1.xml" Id="R8e8d279be9874d65" /><Relationship Type="http://schemas.openxmlformats.org/officeDocument/2006/relationships/slide" Target="/ppt/slides/slide2.xml" Id="R3c635f18d3ad4a8b" /><Relationship Type="http://schemas.openxmlformats.org/officeDocument/2006/relationships/slide" Target="/ppt/slides/slide3.xml" Id="Rb350d8743b4d4305" /><Relationship Type="http://schemas.openxmlformats.org/officeDocument/2006/relationships/slide" Target="/ppt/slides/slide4.xml" Id="R991a2eecf4a54a5c" /><Relationship Type="http://schemas.openxmlformats.org/officeDocument/2006/relationships/slide" Target="/ppt/slides/slide5.xml" Id="R9562b97b815e42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10073b508e42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8ce62cd3f4e24" /><Relationship Type="http://schemas.openxmlformats.org/officeDocument/2006/relationships/theme" Target="/ppt/slideMasters/theme/theme1.xml" Id="R0cd874d62a8845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c8ce62cd3f4e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57c1a500f42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6e17008c545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d43a1770744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e5b8ed24740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7d490cc9f4d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SENIORHJEM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SENIORHJEM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SENIORHJEM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SENIORHJEM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SENIORHJEM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SENIORHJEM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884 309 042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SENIORHJEM AS</a:t>
            </a:r>
          </a:p>
        </p:txBody>
      </p:sp>
    </p:spTree>
  </p:cSld>
  <p:clrMapOvr>
    <a:masterClrMapping xmlns:a="http://schemas.openxmlformats.org/drawingml/2006/main"/>
  </p:clrMapOvr>
</p:sld>
</file>