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dd815d073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f279673414958"/>
  </p:sldMasterIdLst>
  <p:sldIdLst>
    <p:sldId xmlns:r="http://schemas.openxmlformats.org/officeDocument/2006/relationships" id="256" r:id="Ra550c249c26340ca"/>
    <p:sldId xmlns:r="http://schemas.openxmlformats.org/officeDocument/2006/relationships" id="257" r:id="R8ba17b02db4248be"/>
    <p:sldId xmlns:r="http://schemas.openxmlformats.org/officeDocument/2006/relationships" id="258" r:id="R57017308287e438e"/>
    <p:sldId xmlns:r="http://schemas.openxmlformats.org/officeDocument/2006/relationships" id="259" r:id="R6e0656119e284416"/>
    <p:sldId xmlns:r="http://schemas.openxmlformats.org/officeDocument/2006/relationships" id="260" r:id="R76305048ee8848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f279673414958" /><Relationship Type="http://schemas.openxmlformats.org/officeDocument/2006/relationships/slide" Target="/ppt/slides/slide1.xml" Id="Ra550c249c26340ca" /><Relationship Type="http://schemas.openxmlformats.org/officeDocument/2006/relationships/slide" Target="/ppt/slides/slide2.xml" Id="R8ba17b02db4248be" /><Relationship Type="http://schemas.openxmlformats.org/officeDocument/2006/relationships/slide" Target="/ppt/slides/slide3.xml" Id="R57017308287e438e" /><Relationship Type="http://schemas.openxmlformats.org/officeDocument/2006/relationships/slide" Target="/ppt/slides/slide4.xml" Id="R6e0656119e284416" /><Relationship Type="http://schemas.openxmlformats.org/officeDocument/2006/relationships/slide" Target="/ppt/slides/slide5.xml" Id="R76305048ee8848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65a97da93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3c4d0cb024dd5" /><Relationship Type="http://schemas.openxmlformats.org/officeDocument/2006/relationships/theme" Target="/ppt/slideMasters/theme/theme1.xml" Id="Re1e8efe3f82f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3c4d0cb02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bbba1a477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d2e914f4a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0716d29e9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186cd7ee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9d59f86ab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SORTHVIT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SORTHVIT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SORTHVIT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SORTHVIT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SORTHVIT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SORTHVIT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884 255 392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SORTHVIT MEDIA AS</a:t>
            </a:r>
          </a:p>
        </p:txBody>
      </p:sp>
    </p:spTree>
  </p:cSld>
  <p:clrMapOvr>
    <a:masterClrMapping xmlns:a="http://schemas.openxmlformats.org/drawingml/2006/main"/>
  </p:clrMapOvr>
</p:sld>
</file>