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90bf04af1b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5ef3b4ff4b4c40"/>
  </p:sldMasterIdLst>
  <p:sldIdLst>
    <p:sldId xmlns:r="http://schemas.openxmlformats.org/officeDocument/2006/relationships" id="256" r:id="Ra6fb01cb83c147ce"/>
    <p:sldId xmlns:r="http://schemas.openxmlformats.org/officeDocument/2006/relationships" id="257" r:id="Rf602517a29424cae"/>
    <p:sldId xmlns:r="http://schemas.openxmlformats.org/officeDocument/2006/relationships" id="258" r:id="Rf7f7442c45bd468a"/>
    <p:sldId xmlns:r="http://schemas.openxmlformats.org/officeDocument/2006/relationships" id="259" r:id="Rd9dbc78455494cea"/>
    <p:sldId xmlns:r="http://schemas.openxmlformats.org/officeDocument/2006/relationships" id="260" r:id="R44d69b694a034087"/>
    <p:sldId xmlns:r="http://schemas.openxmlformats.org/officeDocument/2006/relationships" id="261" r:id="Rf1c085390ff241f0"/>
    <p:sldId xmlns:r="http://schemas.openxmlformats.org/officeDocument/2006/relationships" id="262" r:id="Rb596196d94e3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ef3b4ff4b4c40" /><Relationship Type="http://schemas.openxmlformats.org/officeDocument/2006/relationships/slide" Target="/ppt/slides/slide1.xml" Id="Ra6fb01cb83c147ce" /><Relationship Type="http://schemas.openxmlformats.org/officeDocument/2006/relationships/slide" Target="/ppt/slides/slide2.xml" Id="Rf602517a29424cae" /><Relationship Type="http://schemas.openxmlformats.org/officeDocument/2006/relationships/slide" Target="/ppt/slides/slide3.xml" Id="Rf7f7442c45bd468a" /><Relationship Type="http://schemas.openxmlformats.org/officeDocument/2006/relationships/slide" Target="/ppt/slides/slide4.xml" Id="Rd9dbc78455494cea" /><Relationship Type="http://schemas.openxmlformats.org/officeDocument/2006/relationships/slide" Target="/ppt/slides/slide5.xml" Id="R44d69b694a034087" /><Relationship Type="http://schemas.openxmlformats.org/officeDocument/2006/relationships/slide" Target="/ppt/slides/slide6.xml" Id="Rf1c085390ff241f0" /><Relationship Type="http://schemas.openxmlformats.org/officeDocument/2006/relationships/slide" Target="/ppt/slides/slide7.xml" Id="Rb596196d94e3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68f4a828c42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3c44bfa92b4e4e" /><Relationship Type="http://schemas.openxmlformats.org/officeDocument/2006/relationships/theme" Target="/ppt/slideMasters/theme/theme1.xml" Id="R3d4da6d737b54e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3c44bfa92b4e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79ef9182149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f0426de7f49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612ae65e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1dac09b934f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42126f3c14b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3785095b14b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e265fb814c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HESTDAL E-VERK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HESTDAL E-VERK AS ble etablert [år] og holder til i Vanvikan.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1 053 454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1 000 715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1 465 916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SOLRUN OLDERVIK STRAND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OLDERVIK STRAND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INGVILD OLDERVIK STRAND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OLDERVIK STRAND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7125 Vanvikan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884 198 992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HESTDAL E-VERK AS</a:t>
            </a:r>
          </a:p>
        </p:txBody>
      </p:sp>
    </p:spTree>
  </p:cSld>
  <p:clrMapOvr>
    <a:masterClrMapping xmlns:a="http://schemas.openxmlformats.org/drawingml/2006/main"/>
  </p:clrMapOvr>
</p:sld>
</file>