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d86fa2ccb64a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d6b22c9a674de3"/>
  </p:sldMasterIdLst>
  <p:sldIdLst>
    <p:sldId xmlns:r="http://schemas.openxmlformats.org/officeDocument/2006/relationships" id="256" r:id="R2b86985b0aa04155"/>
    <p:sldId xmlns:r="http://schemas.openxmlformats.org/officeDocument/2006/relationships" id="257" r:id="R855325596981452b"/>
    <p:sldId xmlns:r="http://schemas.openxmlformats.org/officeDocument/2006/relationships" id="258" r:id="Rc22af728f26e44f4"/>
    <p:sldId xmlns:r="http://schemas.openxmlformats.org/officeDocument/2006/relationships" id="259" r:id="Rdfa8d3584bb3434b"/>
    <p:sldId xmlns:r="http://schemas.openxmlformats.org/officeDocument/2006/relationships" id="260" r:id="Rfcc286e31f794b4c"/>
    <p:sldId xmlns:r="http://schemas.openxmlformats.org/officeDocument/2006/relationships" id="261" r:id="Rcb34a0229fd24eeb"/>
    <p:sldId xmlns:r="http://schemas.openxmlformats.org/officeDocument/2006/relationships" id="262" r:id="R9f32eb26c2b841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d6b22c9a674de3" /><Relationship Type="http://schemas.openxmlformats.org/officeDocument/2006/relationships/slide" Target="/ppt/slides/slide1.xml" Id="R2b86985b0aa04155" /><Relationship Type="http://schemas.openxmlformats.org/officeDocument/2006/relationships/slide" Target="/ppt/slides/slide2.xml" Id="R855325596981452b" /><Relationship Type="http://schemas.openxmlformats.org/officeDocument/2006/relationships/slide" Target="/ppt/slides/slide3.xml" Id="Rc22af728f26e44f4" /><Relationship Type="http://schemas.openxmlformats.org/officeDocument/2006/relationships/slide" Target="/ppt/slides/slide4.xml" Id="Rdfa8d3584bb3434b" /><Relationship Type="http://schemas.openxmlformats.org/officeDocument/2006/relationships/slide" Target="/ppt/slides/slide5.xml" Id="Rfcc286e31f794b4c" /><Relationship Type="http://schemas.openxmlformats.org/officeDocument/2006/relationships/slide" Target="/ppt/slides/slide6.xml" Id="Rcb34a0229fd24eeb" /><Relationship Type="http://schemas.openxmlformats.org/officeDocument/2006/relationships/slide" Target="/ppt/slides/slide7.xml" Id="R9f32eb26c2b841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e72542acaf4b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baec65ab44b8b" /><Relationship Type="http://schemas.openxmlformats.org/officeDocument/2006/relationships/theme" Target="/ppt/slideMasters/theme/theme1.xml" Id="Rcbe4a036117147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cbaec65ab44b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ff66d7aeb42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bce942dd14e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60b602c2043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41129a9c64d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a844ea79c4f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47e0ae19a40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3d584c42c4d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LEADING LIGHT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LEADING LIGHT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LEADING LIGHT BERGEN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LEADING LIGHT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LEADING LIGHT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LEADING LIGHT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4 833 688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124 865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1 766 572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LEADING LIGHT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LEADING LIGHT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83 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884 151 082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LEADING LIGHT BERGEN AS</a:t>
            </a:r>
          </a:p>
        </p:txBody>
      </p:sp>
    </p:spTree>
  </p:cSld>
  <p:clrMapOvr>
    <a:masterClrMapping xmlns:a="http://schemas.openxmlformats.org/drawingml/2006/main"/>
  </p:clrMapOvr>
</p:sld>
</file>