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9c9324df7f42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3e626086834f9a"/>
  </p:sldMasterIdLst>
  <p:sldIdLst>
    <p:sldId xmlns:r="http://schemas.openxmlformats.org/officeDocument/2006/relationships" id="256" r:id="Rd808284794054da3"/>
    <p:sldId xmlns:r="http://schemas.openxmlformats.org/officeDocument/2006/relationships" id="257" r:id="R766f75f8f2894045"/>
    <p:sldId xmlns:r="http://schemas.openxmlformats.org/officeDocument/2006/relationships" id="258" r:id="R6b68ce216ee54a71"/>
    <p:sldId xmlns:r="http://schemas.openxmlformats.org/officeDocument/2006/relationships" id="259" r:id="Rea4747fcd63b4d59"/>
    <p:sldId xmlns:r="http://schemas.openxmlformats.org/officeDocument/2006/relationships" id="260" r:id="Rc22b8e846c5c4929"/>
    <p:sldId xmlns:r="http://schemas.openxmlformats.org/officeDocument/2006/relationships" id="261" r:id="R02d61e0657be49af"/>
    <p:sldId xmlns:r="http://schemas.openxmlformats.org/officeDocument/2006/relationships" id="262" r:id="Rda679a56302441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3e626086834f9a" /><Relationship Type="http://schemas.openxmlformats.org/officeDocument/2006/relationships/slide" Target="/ppt/slides/slide1.xml" Id="Rd808284794054da3" /><Relationship Type="http://schemas.openxmlformats.org/officeDocument/2006/relationships/slide" Target="/ppt/slides/slide2.xml" Id="R766f75f8f2894045" /><Relationship Type="http://schemas.openxmlformats.org/officeDocument/2006/relationships/slide" Target="/ppt/slides/slide3.xml" Id="R6b68ce216ee54a71" /><Relationship Type="http://schemas.openxmlformats.org/officeDocument/2006/relationships/slide" Target="/ppt/slides/slide4.xml" Id="Rea4747fcd63b4d59" /><Relationship Type="http://schemas.openxmlformats.org/officeDocument/2006/relationships/slide" Target="/ppt/slides/slide5.xml" Id="Rc22b8e846c5c4929" /><Relationship Type="http://schemas.openxmlformats.org/officeDocument/2006/relationships/slide" Target="/ppt/slides/slide6.xml" Id="R02d61e0657be49af" /><Relationship Type="http://schemas.openxmlformats.org/officeDocument/2006/relationships/slide" Target="/ppt/slides/slide7.xml" Id="Rda679a56302441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76cfcdc5b149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c5d8854964726" /><Relationship Type="http://schemas.openxmlformats.org/officeDocument/2006/relationships/theme" Target="/ppt/slideMasters/theme/theme1.xml" Id="R405131f3107e46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1c5d88549647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e8eb228b54e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1d779db094b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3bfc75f2a46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94811856340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5d8f5066144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c03b8c7bc840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3b599b92040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JAN EGIL TRØEN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EGIL TRØEN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 EGIL TRØEN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EGIL TRØEN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EGIL TRØEN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EGIL TRØEN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−109 174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EGIL TRØEN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TRØEN JAN EGIL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EGIL TRØEN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884 150 892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EGIL TRØEN AS</a:t>
            </a:r>
          </a:p>
        </p:txBody>
      </p:sp>
    </p:spTree>
  </p:cSld>
  <p:clrMapOvr>
    <a:masterClrMapping xmlns:a="http://schemas.openxmlformats.org/drawingml/2006/main"/>
  </p:clrMapOvr>
</p:sld>
</file>