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44c35190b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c101cca9c9408c"/>
  </p:sldMasterIdLst>
  <p:sldIdLst>
    <p:sldId xmlns:r="http://schemas.openxmlformats.org/officeDocument/2006/relationships" id="256" r:id="R4d73ea1484d144f6"/>
    <p:sldId xmlns:r="http://schemas.openxmlformats.org/officeDocument/2006/relationships" id="257" r:id="Rec5a9797a4504ebc"/>
    <p:sldId xmlns:r="http://schemas.openxmlformats.org/officeDocument/2006/relationships" id="258" r:id="R3ceb73b2d8be468d"/>
    <p:sldId xmlns:r="http://schemas.openxmlformats.org/officeDocument/2006/relationships" id="259" r:id="R672410450e2b4f44"/>
    <p:sldId xmlns:r="http://schemas.openxmlformats.org/officeDocument/2006/relationships" id="260" r:id="R59c80022a2c9422d"/>
    <p:sldId xmlns:r="http://schemas.openxmlformats.org/officeDocument/2006/relationships" id="261" r:id="R06273af3c8c54b49"/>
    <p:sldId xmlns:r="http://schemas.openxmlformats.org/officeDocument/2006/relationships" id="262" r:id="R4489f72b23c7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101cca9c9408c" /><Relationship Type="http://schemas.openxmlformats.org/officeDocument/2006/relationships/slide" Target="/ppt/slides/slide1.xml" Id="R4d73ea1484d144f6" /><Relationship Type="http://schemas.openxmlformats.org/officeDocument/2006/relationships/slide" Target="/ppt/slides/slide2.xml" Id="Rec5a9797a4504ebc" /><Relationship Type="http://schemas.openxmlformats.org/officeDocument/2006/relationships/slide" Target="/ppt/slides/slide3.xml" Id="R3ceb73b2d8be468d" /><Relationship Type="http://schemas.openxmlformats.org/officeDocument/2006/relationships/slide" Target="/ppt/slides/slide4.xml" Id="R672410450e2b4f44" /><Relationship Type="http://schemas.openxmlformats.org/officeDocument/2006/relationships/slide" Target="/ppt/slides/slide5.xml" Id="R59c80022a2c9422d" /><Relationship Type="http://schemas.openxmlformats.org/officeDocument/2006/relationships/slide" Target="/ppt/slides/slide6.xml" Id="R06273af3c8c54b49" /><Relationship Type="http://schemas.openxmlformats.org/officeDocument/2006/relationships/slide" Target="/ppt/slides/slide7.xml" Id="R4489f72b23c7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118d1116e4d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c8be23dc64dca" /><Relationship Type="http://schemas.openxmlformats.org/officeDocument/2006/relationships/theme" Target="/ppt/slideMasters/theme/theme1.xml" Id="R56aa5470acd649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c8be23dc6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318dcaf86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8ef69d1db4c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93d24151843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9620a3df24a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5ac10f1704d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0cf7c39e644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9ea6f67b41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HOFSTAD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HOFSTAD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63 043 099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8 401 873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19 215 959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HOFSTAD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7514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28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post@brodrenehofstad.no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www.brodrenehofstad.no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884 135 222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HOFSTAD AS</a:t>
            </a:r>
          </a:p>
        </p:txBody>
      </p:sp>
    </p:spTree>
  </p:cSld>
  <p:clrMapOvr>
    <a:masterClrMapping xmlns:a="http://schemas.openxmlformats.org/drawingml/2006/main"/>
  </p:clrMapOvr>
</p:sld>
</file>