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f4e68c6e041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86aea8d7d4842"/>
  </p:sldMasterIdLst>
  <p:sldIdLst>
    <p:sldId xmlns:r="http://schemas.openxmlformats.org/officeDocument/2006/relationships" id="256" r:id="R5a78ee3805c34025"/>
    <p:sldId xmlns:r="http://schemas.openxmlformats.org/officeDocument/2006/relationships" id="257" r:id="Rb6f696fe879e4ee8"/>
    <p:sldId xmlns:r="http://schemas.openxmlformats.org/officeDocument/2006/relationships" id="258" r:id="R50492b84aecc4de6"/>
    <p:sldId xmlns:r="http://schemas.openxmlformats.org/officeDocument/2006/relationships" id="259" r:id="Rf03e02b659764480"/>
    <p:sldId xmlns:r="http://schemas.openxmlformats.org/officeDocument/2006/relationships" id="260" r:id="R36ca738d000143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86aea8d7d4842" /><Relationship Type="http://schemas.openxmlformats.org/officeDocument/2006/relationships/slide" Target="/ppt/slides/slide1.xml" Id="R5a78ee3805c34025" /><Relationship Type="http://schemas.openxmlformats.org/officeDocument/2006/relationships/slide" Target="/ppt/slides/slide2.xml" Id="Rb6f696fe879e4ee8" /><Relationship Type="http://schemas.openxmlformats.org/officeDocument/2006/relationships/slide" Target="/ppt/slides/slide3.xml" Id="R50492b84aecc4de6" /><Relationship Type="http://schemas.openxmlformats.org/officeDocument/2006/relationships/slide" Target="/ppt/slides/slide4.xml" Id="Rf03e02b659764480" /><Relationship Type="http://schemas.openxmlformats.org/officeDocument/2006/relationships/slide" Target="/ppt/slides/slide5.xml" Id="R36ca738d000143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24797c7c846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bda55951c4950" /><Relationship Type="http://schemas.openxmlformats.org/officeDocument/2006/relationships/theme" Target="/ppt/slideMasters/theme/theme1.xml" Id="R476abb64469146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3bda55951c49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aa1c0544f4d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0e0e76aa6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1a78c979648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8d643a3284a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790a4134a4c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NORSKE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NORSKE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NORSKE EIENDOMSSELSKAP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NORSKE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NORSKE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NORSKE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883 901 142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NORSKE EIENDOMSSELSKAP AS</a:t>
            </a:r>
          </a:p>
        </p:txBody>
      </p:sp>
    </p:spTree>
  </p:cSld>
  <p:clrMapOvr>
    <a:masterClrMapping xmlns:a="http://schemas.openxmlformats.org/drawingml/2006/main"/>
  </p:clrMapOvr>
</p:sld>
</file>