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bde41f402941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e19c88f2f84780"/>
  </p:sldMasterIdLst>
  <p:sldIdLst>
    <p:sldId xmlns:r="http://schemas.openxmlformats.org/officeDocument/2006/relationships" id="256" r:id="R2e161f335b1248f1"/>
    <p:sldId xmlns:r="http://schemas.openxmlformats.org/officeDocument/2006/relationships" id="257" r:id="R0d174568bd6e42fe"/>
    <p:sldId xmlns:r="http://schemas.openxmlformats.org/officeDocument/2006/relationships" id="258" r:id="R45bcba2b41b64b9a"/>
    <p:sldId xmlns:r="http://schemas.openxmlformats.org/officeDocument/2006/relationships" id="259" r:id="R8e93b96aa8564804"/>
    <p:sldId xmlns:r="http://schemas.openxmlformats.org/officeDocument/2006/relationships" id="260" r:id="R519f1d3dc12b4e63"/>
    <p:sldId xmlns:r="http://schemas.openxmlformats.org/officeDocument/2006/relationships" id="261" r:id="R5556a767b5b7425a"/>
    <p:sldId xmlns:r="http://schemas.openxmlformats.org/officeDocument/2006/relationships" id="262" r:id="Reafcc8b1a7684a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19c88f2f84780" /><Relationship Type="http://schemas.openxmlformats.org/officeDocument/2006/relationships/slide" Target="/ppt/slides/slide1.xml" Id="R2e161f335b1248f1" /><Relationship Type="http://schemas.openxmlformats.org/officeDocument/2006/relationships/slide" Target="/ppt/slides/slide2.xml" Id="R0d174568bd6e42fe" /><Relationship Type="http://schemas.openxmlformats.org/officeDocument/2006/relationships/slide" Target="/ppt/slides/slide3.xml" Id="R45bcba2b41b64b9a" /><Relationship Type="http://schemas.openxmlformats.org/officeDocument/2006/relationships/slide" Target="/ppt/slides/slide4.xml" Id="R8e93b96aa8564804" /><Relationship Type="http://schemas.openxmlformats.org/officeDocument/2006/relationships/slide" Target="/ppt/slides/slide5.xml" Id="R519f1d3dc12b4e63" /><Relationship Type="http://schemas.openxmlformats.org/officeDocument/2006/relationships/slide" Target="/ppt/slides/slide6.xml" Id="R5556a767b5b7425a" /><Relationship Type="http://schemas.openxmlformats.org/officeDocument/2006/relationships/slide" Target="/ppt/slides/slide7.xml" Id="Reafcc8b1a7684a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84056dbcc045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34e23281c4db9" /><Relationship Type="http://schemas.openxmlformats.org/officeDocument/2006/relationships/theme" Target="/ppt/slideMasters/theme/theme1.xml" Id="Rc5931800d20544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f34e23281c4d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9d0871e0740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787ebc46f4b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ad7f3f5a442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f1257d8734f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be48fcbe740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55d8a20aa48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c8ab6c4334f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MAGGIEBERRY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MAGGIEBERRY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MAGGIEBERRY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MAGGIEBERRY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MAGGIEBERRY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MAGGIEBERRY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273 137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−595 368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−408 247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31 541 170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31 967 765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MAGGIEBERRY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EMILIE TENGESDAL ADOLFSEN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MAGGIEBERRY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97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883 744 802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MAGGIEBERRY AS</a:t>
            </a:r>
          </a:p>
        </p:txBody>
      </p:sp>
    </p:spTree>
  </p:cSld>
  <p:clrMapOvr>
    <a:masterClrMapping xmlns:a="http://schemas.openxmlformats.org/drawingml/2006/main"/>
  </p:clrMapOvr>
</p:sld>
</file>