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0a3e0de79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39255519f464d"/>
  </p:sldMasterIdLst>
  <p:sldIdLst>
    <p:sldId xmlns:r="http://schemas.openxmlformats.org/officeDocument/2006/relationships" id="256" r:id="R6d97660564344671"/>
    <p:sldId xmlns:r="http://schemas.openxmlformats.org/officeDocument/2006/relationships" id="257" r:id="R966251f56c8143f0"/>
    <p:sldId xmlns:r="http://schemas.openxmlformats.org/officeDocument/2006/relationships" id="258" r:id="R90274cf862bd4cfb"/>
    <p:sldId xmlns:r="http://schemas.openxmlformats.org/officeDocument/2006/relationships" id="259" r:id="Re1ed6e42272b4531"/>
    <p:sldId xmlns:r="http://schemas.openxmlformats.org/officeDocument/2006/relationships" id="260" r:id="R5168b55edbac418f"/>
    <p:sldId xmlns:r="http://schemas.openxmlformats.org/officeDocument/2006/relationships" id="261" r:id="Ra76f37a6892c4abd"/>
    <p:sldId xmlns:r="http://schemas.openxmlformats.org/officeDocument/2006/relationships" id="262" r:id="R25bad8f39f48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39255519f464d" /><Relationship Type="http://schemas.openxmlformats.org/officeDocument/2006/relationships/slide" Target="/ppt/slides/slide1.xml" Id="R6d97660564344671" /><Relationship Type="http://schemas.openxmlformats.org/officeDocument/2006/relationships/slide" Target="/ppt/slides/slide2.xml" Id="R966251f56c8143f0" /><Relationship Type="http://schemas.openxmlformats.org/officeDocument/2006/relationships/slide" Target="/ppt/slides/slide3.xml" Id="R90274cf862bd4cfb" /><Relationship Type="http://schemas.openxmlformats.org/officeDocument/2006/relationships/slide" Target="/ppt/slides/slide4.xml" Id="Re1ed6e42272b4531" /><Relationship Type="http://schemas.openxmlformats.org/officeDocument/2006/relationships/slide" Target="/ppt/slides/slide5.xml" Id="R5168b55edbac418f" /><Relationship Type="http://schemas.openxmlformats.org/officeDocument/2006/relationships/slide" Target="/ppt/slides/slide6.xml" Id="Ra76f37a6892c4abd" /><Relationship Type="http://schemas.openxmlformats.org/officeDocument/2006/relationships/slide" Target="/ppt/slides/slide7.xml" Id="R25bad8f39f48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638b5cc9c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28c6943f40f6" /><Relationship Type="http://schemas.openxmlformats.org/officeDocument/2006/relationships/theme" Target="/ppt/slideMasters/theme/theme1.xml" Id="Ra3e0e665a552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a28c6943f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d10487f25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a025416c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938e7435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59f44dc94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aa7f94b5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2c05398f48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8867abb8e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Vormedalsvegen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21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883 692 012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BYGG AS</a:t>
            </a:r>
          </a:p>
        </p:txBody>
      </p:sp>
    </p:spTree>
  </p:cSld>
  <p:clrMapOvr>
    <a:masterClrMapping xmlns:a="http://schemas.openxmlformats.org/drawingml/2006/main"/>
  </p:clrMapOvr>
</p:sld>
</file>