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54834f3a1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b9364551a4770"/>
  </p:sldMasterIdLst>
  <p:sldIdLst>
    <p:sldId xmlns:r="http://schemas.openxmlformats.org/officeDocument/2006/relationships" id="256" r:id="Rabc4531225aa43f9"/>
    <p:sldId xmlns:r="http://schemas.openxmlformats.org/officeDocument/2006/relationships" id="257" r:id="R4df0b60967c84a90"/>
    <p:sldId xmlns:r="http://schemas.openxmlformats.org/officeDocument/2006/relationships" id="258" r:id="R87197c4ac45d4f5a"/>
    <p:sldId xmlns:r="http://schemas.openxmlformats.org/officeDocument/2006/relationships" id="259" r:id="Rbc1a492541ac4a19"/>
    <p:sldId xmlns:r="http://schemas.openxmlformats.org/officeDocument/2006/relationships" id="260" r:id="R901b40de428d44fe"/>
    <p:sldId xmlns:r="http://schemas.openxmlformats.org/officeDocument/2006/relationships" id="261" r:id="R7a10c178767048ba"/>
    <p:sldId xmlns:r="http://schemas.openxmlformats.org/officeDocument/2006/relationships" id="262" r:id="R4d95f721a47d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b9364551a4770" /><Relationship Type="http://schemas.openxmlformats.org/officeDocument/2006/relationships/slide" Target="/ppt/slides/slide1.xml" Id="Rabc4531225aa43f9" /><Relationship Type="http://schemas.openxmlformats.org/officeDocument/2006/relationships/slide" Target="/ppt/slides/slide2.xml" Id="R4df0b60967c84a90" /><Relationship Type="http://schemas.openxmlformats.org/officeDocument/2006/relationships/slide" Target="/ppt/slides/slide3.xml" Id="R87197c4ac45d4f5a" /><Relationship Type="http://schemas.openxmlformats.org/officeDocument/2006/relationships/slide" Target="/ppt/slides/slide4.xml" Id="Rbc1a492541ac4a19" /><Relationship Type="http://schemas.openxmlformats.org/officeDocument/2006/relationships/slide" Target="/ppt/slides/slide5.xml" Id="R901b40de428d44fe" /><Relationship Type="http://schemas.openxmlformats.org/officeDocument/2006/relationships/slide" Target="/ppt/slides/slide6.xml" Id="R7a10c178767048ba" /><Relationship Type="http://schemas.openxmlformats.org/officeDocument/2006/relationships/slide" Target="/ppt/slides/slide7.xml" Id="R4d95f721a47d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bc33845b7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96588a4b4ef6" /><Relationship Type="http://schemas.openxmlformats.org/officeDocument/2006/relationships/theme" Target="/ppt/slideMasters/theme/theme1.xml" Id="R97c9c2d4ae27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196588a4b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71ea6ba28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d148587c0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19f8da1fd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1f8660e4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24bd55595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473e8d55641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9e3376e0f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PGT 34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PGT 34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−296 713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−233 844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2 265 358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PELLYGATA 34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15 67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883 576 322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PGT 34 AS</a:t>
            </a:r>
          </a:p>
        </p:txBody>
      </p:sp>
    </p:spTree>
  </p:cSld>
  <p:clrMapOvr>
    <a:masterClrMapping xmlns:a="http://schemas.openxmlformats.org/drawingml/2006/main"/>
  </p:clrMapOvr>
</p:sld>
</file>