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1bb2566da342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a4a17888fa42da"/>
  </p:sldMasterIdLst>
  <p:sldIdLst>
    <p:sldId xmlns:r="http://schemas.openxmlformats.org/officeDocument/2006/relationships" id="256" r:id="R8cdc63726fc64081"/>
    <p:sldId xmlns:r="http://schemas.openxmlformats.org/officeDocument/2006/relationships" id="257" r:id="R22606996c9fb4a4c"/>
    <p:sldId xmlns:r="http://schemas.openxmlformats.org/officeDocument/2006/relationships" id="258" r:id="R9f7851523a2f4a8f"/>
    <p:sldId xmlns:r="http://schemas.openxmlformats.org/officeDocument/2006/relationships" id="259" r:id="R71abca29884f4515"/>
    <p:sldId xmlns:r="http://schemas.openxmlformats.org/officeDocument/2006/relationships" id="260" r:id="R2df58d35a0b641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4a17888fa42da" /><Relationship Type="http://schemas.openxmlformats.org/officeDocument/2006/relationships/slide" Target="/ppt/slides/slide1.xml" Id="R8cdc63726fc64081" /><Relationship Type="http://schemas.openxmlformats.org/officeDocument/2006/relationships/slide" Target="/ppt/slides/slide2.xml" Id="R22606996c9fb4a4c" /><Relationship Type="http://schemas.openxmlformats.org/officeDocument/2006/relationships/slide" Target="/ppt/slides/slide3.xml" Id="R9f7851523a2f4a8f" /><Relationship Type="http://schemas.openxmlformats.org/officeDocument/2006/relationships/slide" Target="/ppt/slides/slide4.xml" Id="R71abca29884f4515" /><Relationship Type="http://schemas.openxmlformats.org/officeDocument/2006/relationships/slide" Target="/ppt/slides/slide5.xml" Id="R2df58d35a0b641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7ac1c4a44d40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3b4e9e5764d9e" /><Relationship Type="http://schemas.openxmlformats.org/officeDocument/2006/relationships/theme" Target="/ppt/slideMasters/theme/theme1.xml" Id="R258e127f381649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23b4e9e5764d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358cee7c645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f3d3320244a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e0c98b2d548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bab882dde40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5ec0726704e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TANTRA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883 553 012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TANTRA AS</a:t>
            </a:r>
          </a:p>
        </p:txBody>
      </p:sp>
    </p:spTree>
  </p:cSld>
  <p:clrMapOvr>
    <a:masterClrMapping xmlns:a="http://schemas.openxmlformats.org/drawingml/2006/main"/>
  </p:clrMapOvr>
</p:sld>
</file>