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e6510023147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9d49936134428"/>
  </p:sldMasterIdLst>
  <p:sldIdLst>
    <p:sldId xmlns:r="http://schemas.openxmlformats.org/officeDocument/2006/relationships" id="256" r:id="R77662c167d654028"/>
    <p:sldId xmlns:r="http://schemas.openxmlformats.org/officeDocument/2006/relationships" id="257" r:id="Re904f62ce2984ebd"/>
    <p:sldId xmlns:r="http://schemas.openxmlformats.org/officeDocument/2006/relationships" id="258" r:id="Rc74eab6e32fb417e"/>
    <p:sldId xmlns:r="http://schemas.openxmlformats.org/officeDocument/2006/relationships" id="259" r:id="R8ed96eb605ff4b9e"/>
    <p:sldId xmlns:r="http://schemas.openxmlformats.org/officeDocument/2006/relationships" id="260" r:id="Re1b0afc68de1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9d49936134428" /><Relationship Type="http://schemas.openxmlformats.org/officeDocument/2006/relationships/slide" Target="/ppt/slides/slide1.xml" Id="R77662c167d654028" /><Relationship Type="http://schemas.openxmlformats.org/officeDocument/2006/relationships/slide" Target="/ppt/slides/slide2.xml" Id="Re904f62ce2984ebd" /><Relationship Type="http://schemas.openxmlformats.org/officeDocument/2006/relationships/slide" Target="/ppt/slides/slide3.xml" Id="Rc74eab6e32fb417e" /><Relationship Type="http://schemas.openxmlformats.org/officeDocument/2006/relationships/slide" Target="/ppt/slides/slide4.xml" Id="R8ed96eb605ff4b9e" /><Relationship Type="http://schemas.openxmlformats.org/officeDocument/2006/relationships/slide" Target="/ppt/slides/slide5.xml" Id="Re1b0afc68de1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ae4311fa44c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0a607fa5340cd" /><Relationship Type="http://schemas.openxmlformats.org/officeDocument/2006/relationships/theme" Target="/ppt/slideMasters/theme/theme1.xml" Id="Rdc7e6d3409a246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0a607fa53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698b34397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3595c8675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f822f0b33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a5b72a98d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92a055698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EXA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EXA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883 397 142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 SCANDINAVIA AS</a:t>
            </a:r>
          </a:p>
        </p:txBody>
      </p:sp>
    </p:spTree>
  </p:cSld>
  <p:clrMapOvr>
    <a:masterClrMapping xmlns:a="http://schemas.openxmlformats.org/drawingml/2006/main"/>
  </p:clrMapOvr>
</p:sld>
</file>