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db142179a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016e4b5cab4e2f"/>
  </p:sldMasterIdLst>
  <p:sldIdLst>
    <p:sldId xmlns:r="http://schemas.openxmlformats.org/officeDocument/2006/relationships" id="256" r:id="R8f257352047d4095"/>
    <p:sldId xmlns:r="http://schemas.openxmlformats.org/officeDocument/2006/relationships" id="257" r:id="R414390a5d2c74a7a"/>
    <p:sldId xmlns:r="http://schemas.openxmlformats.org/officeDocument/2006/relationships" id="258" r:id="R71a777819b714ffb"/>
    <p:sldId xmlns:r="http://schemas.openxmlformats.org/officeDocument/2006/relationships" id="259" r:id="Re7903703faf7440d"/>
    <p:sldId xmlns:r="http://schemas.openxmlformats.org/officeDocument/2006/relationships" id="260" r:id="R17815aea37e04061"/>
    <p:sldId xmlns:r="http://schemas.openxmlformats.org/officeDocument/2006/relationships" id="261" r:id="Re64e575ce6e448a7"/>
    <p:sldId xmlns:r="http://schemas.openxmlformats.org/officeDocument/2006/relationships" id="262" r:id="R604079fb6a59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16e4b5cab4e2f" /><Relationship Type="http://schemas.openxmlformats.org/officeDocument/2006/relationships/slide" Target="/ppt/slides/slide1.xml" Id="R8f257352047d4095" /><Relationship Type="http://schemas.openxmlformats.org/officeDocument/2006/relationships/slide" Target="/ppt/slides/slide2.xml" Id="R414390a5d2c74a7a" /><Relationship Type="http://schemas.openxmlformats.org/officeDocument/2006/relationships/slide" Target="/ppt/slides/slide3.xml" Id="R71a777819b714ffb" /><Relationship Type="http://schemas.openxmlformats.org/officeDocument/2006/relationships/slide" Target="/ppt/slides/slide4.xml" Id="Re7903703faf7440d" /><Relationship Type="http://schemas.openxmlformats.org/officeDocument/2006/relationships/slide" Target="/ppt/slides/slide5.xml" Id="R17815aea37e04061" /><Relationship Type="http://schemas.openxmlformats.org/officeDocument/2006/relationships/slide" Target="/ppt/slides/slide6.xml" Id="Re64e575ce6e448a7" /><Relationship Type="http://schemas.openxmlformats.org/officeDocument/2006/relationships/slide" Target="/ppt/slides/slide7.xml" Id="R604079fb6a59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7fe92793d4a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6145404184c81" /><Relationship Type="http://schemas.openxmlformats.org/officeDocument/2006/relationships/theme" Target="/ppt/slideMasters/theme/theme1.xml" Id="Rbb7f6aeb54e2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d614540418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80534753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6f7b2bb56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851dc4da9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80cfe8174e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32bc64af44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7fd3405ee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0308a9d942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FAUN PHARMA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FAUN PHARMA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183 641 463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5 588 980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3 910 554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38 557 493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59 848 613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ZINZINO AB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UMI EIENDOM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Støttumveien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1543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post@faunpharma.no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883 370 112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PHARMA AS</a:t>
            </a:r>
          </a:p>
        </p:txBody>
      </p:sp>
    </p:spTree>
  </p:cSld>
  <p:clrMapOvr>
    <a:masterClrMapping xmlns:a="http://schemas.openxmlformats.org/drawingml/2006/main"/>
  </p:clrMapOvr>
</p:sld>
</file>