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94cda9948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f144059724612"/>
  </p:sldMasterIdLst>
  <p:sldIdLst>
    <p:sldId xmlns:r="http://schemas.openxmlformats.org/officeDocument/2006/relationships" id="256" r:id="R501c1088cd93441e"/>
    <p:sldId xmlns:r="http://schemas.openxmlformats.org/officeDocument/2006/relationships" id="257" r:id="R1fc4cab9d4d74df4"/>
    <p:sldId xmlns:r="http://schemas.openxmlformats.org/officeDocument/2006/relationships" id="258" r:id="Rcc4775035fd14e59"/>
    <p:sldId xmlns:r="http://schemas.openxmlformats.org/officeDocument/2006/relationships" id="259" r:id="R5a9ef4636b7a4e1f"/>
    <p:sldId xmlns:r="http://schemas.openxmlformats.org/officeDocument/2006/relationships" id="260" r:id="R6f16b9162e8a454e"/>
    <p:sldId xmlns:r="http://schemas.openxmlformats.org/officeDocument/2006/relationships" id="261" r:id="R3f2567bc3743419d"/>
    <p:sldId xmlns:r="http://schemas.openxmlformats.org/officeDocument/2006/relationships" id="262" r:id="R1d959c5d6c2f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f144059724612" /><Relationship Type="http://schemas.openxmlformats.org/officeDocument/2006/relationships/slide" Target="/ppt/slides/slide1.xml" Id="R501c1088cd93441e" /><Relationship Type="http://schemas.openxmlformats.org/officeDocument/2006/relationships/slide" Target="/ppt/slides/slide2.xml" Id="R1fc4cab9d4d74df4" /><Relationship Type="http://schemas.openxmlformats.org/officeDocument/2006/relationships/slide" Target="/ppt/slides/slide3.xml" Id="Rcc4775035fd14e59" /><Relationship Type="http://schemas.openxmlformats.org/officeDocument/2006/relationships/slide" Target="/ppt/slides/slide4.xml" Id="R5a9ef4636b7a4e1f" /><Relationship Type="http://schemas.openxmlformats.org/officeDocument/2006/relationships/slide" Target="/ppt/slides/slide5.xml" Id="R6f16b9162e8a454e" /><Relationship Type="http://schemas.openxmlformats.org/officeDocument/2006/relationships/slide" Target="/ppt/slides/slide6.xml" Id="R3f2567bc3743419d" /><Relationship Type="http://schemas.openxmlformats.org/officeDocument/2006/relationships/slide" Target="/ppt/slides/slide7.xml" Id="R1d959c5d6c2f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34f896aba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9e6435d6b4dfe" /><Relationship Type="http://schemas.openxmlformats.org/officeDocument/2006/relationships/theme" Target="/ppt/slideMasters/theme/theme1.xml" Id="Reae4b847da1c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9e6435d6b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58c96eb5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071ccf25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71acda07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d2bc18f5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59e74e233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d74d2d4d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9bfca189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ABACI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11 380 130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FEGTH ELLEN BORGEN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FEGTH OLE HANNIBAL ROBERT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Kalderaveien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ellenborgen58@gmail.com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883 255 232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ABACI INVEST AS</a:t>
            </a:r>
          </a:p>
        </p:txBody>
      </p:sp>
    </p:spTree>
  </p:cSld>
  <p:clrMapOvr>
    <a:masterClrMapping xmlns:a="http://schemas.openxmlformats.org/drawingml/2006/main"/>
  </p:clrMapOvr>
</p:sld>
</file>