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d8c2278a1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6f0523d9f469b"/>
  </p:sldMasterIdLst>
  <p:sldIdLst>
    <p:sldId xmlns:r="http://schemas.openxmlformats.org/officeDocument/2006/relationships" id="256" r:id="Rfdeed50a696b443b"/>
    <p:sldId xmlns:r="http://schemas.openxmlformats.org/officeDocument/2006/relationships" id="257" r:id="Rb80b5fe8f69946bd"/>
    <p:sldId xmlns:r="http://schemas.openxmlformats.org/officeDocument/2006/relationships" id="258" r:id="R47a80e1d16534b97"/>
    <p:sldId xmlns:r="http://schemas.openxmlformats.org/officeDocument/2006/relationships" id="259" r:id="Rcfb8a99d7a5745a4"/>
    <p:sldId xmlns:r="http://schemas.openxmlformats.org/officeDocument/2006/relationships" id="260" r:id="R13a7f1d0877843bb"/>
    <p:sldId xmlns:r="http://schemas.openxmlformats.org/officeDocument/2006/relationships" id="261" r:id="R5c2d34384fc7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6f0523d9f469b" /><Relationship Type="http://schemas.openxmlformats.org/officeDocument/2006/relationships/slide" Target="/ppt/slides/slide1.xml" Id="Rfdeed50a696b443b" /><Relationship Type="http://schemas.openxmlformats.org/officeDocument/2006/relationships/slide" Target="/ppt/slides/slide2.xml" Id="Rb80b5fe8f69946bd" /><Relationship Type="http://schemas.openxmlformats.org/officeDocument/2006/relationships/slide" Target="/ppt/slides/slide3.xml" Id="R47a80e1d16534b97" /><Relationship Type="http://schemas.openxmlformats.org/officeDocument/2006/relationships/slide" Target="/ppt/slides/slide4.xml" Id="Rcfb8a99d7a5745a4" /><Relationship Type="http://schemas.openxmlformats.org/officeDocument/2006/relationships/slide" Target="/ppt/slides/slide5.xml" Id="R13a7f1d0877843bb" /><Relationship Type="http://schemas.openxmlformats.org/officeDocument/2006/relationships/slide" Target="/ppt/slides/slide6.xml" Id="R5c2d34384fc7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10acba028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8d9ff912f4649" /><Relationship Type="http://schemas.openxmlformats.org/officeDocument/2006/relationships/theme" Target="/ppt/slideMasters/theme/theme1.xml" Id="R81199c0e694d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48d9ff912f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158296882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3696047b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e14e478f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adfacf246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fb21d10d0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3e09fcaf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883 074 262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