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cb40372b4a46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12ae12971f4c12"/>
  </p:sldMasterIdLst>
  <p:sldIdLst>
    <p:sldId xmlns:r="http://schemas.openxmlformats.org/officeDocument/2006/relationships" id="256" r:id="Rfe12e5ab8c5c4f62"/>
    <p:sldId xmlns:r="http://schemas.openxmlformats.org/officeDocument/2006/relationships" id="257" r:id="R5533f0a6e48d4980"/>
    <p:sldId xmlns:r="http://schemas.openxmlformats.org/officeDocument/2006/relationships" id="258" r:id="Rc88ff24917424fd2"/>
    <p:sldId xmlns:r="http://schemas.openxmlformats.org/officeDocument/2006/relationships" id="259" r:id="R715c11d36b594d11"/>
    <p:sldId xmlns:r="http://schemas.openxmlformats.org/officeDocument/2006/relationships" id="260" r:id="R400395468fe54101"/>
    <p:sldId xmlns:r="http://schemas.openxmlformats.org/officeDocument/2006/relationships" id="261" r:id="R56c640e6c80c4476"/>
    <p:sldId xmlns:r="http://schemas.openxmlformats.org/officeDocument/2006/relationships" id="262" r:id="R96a79fea9c9849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2ae12971f4c12" /><Relationship Type="http://schemas.openxmlformats.org/officeDocument/2006/relationships/slide" Target="/ppt/slides/slide1.xml" Id="Rfe12e5ab8c5c4f62" /><Relationship Type="http://schemas.openxmlformats.org/officeDocument/2006/relationships/slide" Target="/ppt/slides/slide2.xml" Id="R5533f0a6e48d4980" /><Relationship Type="http://schemas.openxmlformats.org/officeDocument/2006/relationships/slide" Target="/ppt/slides/slide3.xml" Id="Rc88ff24917424fd2" /><Relationship Type="http://schemas.openxmlformats.org/officeDocument/2006/relationships/slide" Target="/ppt/slides/slide4.xml" Id="R715c11d36b594d11" /><Relationship Type="http://schemas.openxmlformats.org/officeDocument/2006/relationships/slide" Target="/ppt/slides/slide5.xml" Id="R400395468fe54101" /><Relationship Type="http://schemas.openxmlformats.org/officeDocument/2006/relationships/slide" Target="/ppt/slides/slide6.xml" Id="R56c640e6c80c4476" /><Relationship Type="http://schemas.openxmlformats.org/officeDocument/2006/relationships/slide" Target="/ppt/slides/slide7.xml" Id="R96a79fea9c9849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1326ef838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d458e2db54708" /><Relationship Type="http://schemas.openxmlformats.org/officeDocument/2006/relationships/theme" Target="/ppt/slideMasters/theme/theme1.xml" Id="Ra306e6fba77c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ed458e2db547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940fbf09444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693253f484d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0509ef1a7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a5bbb7f6c44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f216078324e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dc4007da547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df33dde50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AURVOLL OG FURESUND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AURVOLL OG FURESUND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AURVOLL OG FURESUND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AURVOLL OG FURESUND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AURVOLL OG FURESUND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AURVOLL OG FURESUND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116 032 749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4 873 072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2 744 949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21 495 846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64 683 256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AURVOLL OG FURESUND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AURVOLL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AURVOLL OG FURESUND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Mjølstadnesvegen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6092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08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882 937 402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AURVOLL OG FURESUND AS</a:t>
            </a:r>
          </a:p>
        </p:txBody>
      </p:sp>
    </p:spTree>
  </p:cSld>
  <p:clrMapOvr>
    <a:masterClrMapping xmlns:a="http://schemas.openxmlformats.org/drawingml/2006/main"/>
  </p:clrMapOvr>
</p:sld>
</file>