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91973e702744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f8610ff6bd4190"/>
  </p:sldMasterIdLst>
  <p:sldIdLst>
    <p:sldId xmlns:r="http://schemas.openxmlformats.org/officeDocument/2006/relationships" id="256" r:id="Rbe37dd24681a4942"/>
    <p:sldId xmlns:r="http://schemas.openxmlformats.org/officeDocument/2006/relationships" id="257" r:id="Rf2bf91855e36497f"/>
    <p:sldId xmlns:r="http://schemas.openxmlformats.org/officeDocument/2006/relationships" id="258" r:id="Rb33b027b745f4aee"/>
    <p:sldId xmlns:r="http://schemas.openxmlformats.org/officeDocument/2006/relationships" id="259" r:id="R393241171230493c"/>
    <p:sldId xmlns:r="http://schemas.openxmlformats.org/officeDocument/2006/relationships" id="260" r:id="Re67cc9ba3c5040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f8610ff6bd4190" /><Relationship Type="http://schemas.openxmlformats.org/officeDocument/2006/relationships/slide" Target="/ppt/slides/slide1.xml" Id="Rbe37dd24681a4942" /><Relationship Type="http://schemas.openxmlformats.org/officeDocument/2006/relationships/slide" Target="/ppt/slides/slide2.xml" Id="Rf2bf91855e36497f" /><Relationship Type="http://schemas.openxmlformats.org/officeDocument/2006/relationships/slide" Target="/ppt/slides/slide3.xml" Id="Rb33b027b745f4aee" /><Relationship Type="http://schemas.openxmlformats.org/officeDocument/2006/relationships/slide" Target="/ppt/slides/slide4.xml" Id="R393241171230493c" /><Relationship Type="http://schemas.openxmlformats.org/officeDocument/2006/relationships/slide" Target="/ppt/slides/slide5.xml" Id="Re67cc9ba3c5040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991a4b98664d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a3dd62d8d4a60" /><Relationship Type="http://schemas.openxmlformats.org/officeDocument/2006/relationships/theme" Target="/ppt/slideMasters/theme/theme1.xml" Id="Rfbdc800bf92e42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8a3dd62d8d4a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800ac6b274d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82b1ebdbc41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feb22ba274a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d9feea97d47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cff2e346647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GDF PICTOGRAMMER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GDF PICTOGRAMMER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GDF PICTOGRAMMER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GDF PICTOGRAMMER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GDF PICTOGRAMMER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GDF PICTOGRAMMER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882 912 922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GDF PICTOGRAMMER AS</a:t>
            </a:r>
          </a:p>
        </p:txBody>
      </p:sp>
    </p:spTree>
  </p:cSld>
  <p:clrMapOvr>
    <a:masterClrMapping xmlns:a="http://schemas.openxmlformats.org/drawingml/2006/main"/>
  </p:clrMapOvr>
</p:sld>
</file>