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502f075f0144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c9728da5c04912"/>
  </p:sldMasterIdLst>
  <p:sldIdLst>
    <p:sldId xmlns:r="http://schemas.openxmlformats.org/officeDocument/2006/relationships" id="256" r:id="Rff5d0438f5c24f3a"/>
    <p:sldId xmlns:r="http://schemas.openxmlformats.org/officeDocument/2006/relationships" id="257" r:id="R9a223d0d534348b5"/>
    <p:sldId xmlns:r="http://schemas.openxmlformats.org/officeDocument/2006/relationships" id="258" r:id="R8bdc9934c107411d"/>
    <p:sldId xmlns:r="http://schemas.openxmlformats.org/officeDocument/2006/relationships" id="259" r:id="R956d02028a454a65"/>
    <p:sldId xmlns:r="http://schemas.openxmlformats.org/officeDocument/2006/relationships" id="260" r:id="R7bcb379422024f41"/>
    <p:sldId xmlns:r="http://schemas.openxmlformats.org/officeDocument/2006/relationships" id="261" r:id="Rabbfd58841f94ee8"/>
    <p:sldId xmlns:r="http://schemas.openxmlformats.org/officeDocument/2006/relationships" id="262" r:id="R3f60dc0dcb6a47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c9728da5c04912" /><Relationship Type="http://schemas.openxmlformats.org/officeDocument/2006/relationships/slide" Target="/ppt/slides/slide1.xml" Id="Rff5d0438f5c24f3a" /><Relationship Type="http://schemas.openxmlformats.org/officeDocument/2006/relationships/slide" Target="/ppt/slides/slide2.xml" Id="R9a223d0d534348b5" /><Relationship Type="http://schemas.openxmlformats.org/officeDocument/2006/relationships/slide" Target="/ppt/slides/slide3.xml" Id="R8bdc9934c107411d" /><Relationship Type="http://schemas.openxmlformats.org/officeDocument/2006/relationships/slide" Target="/ppt/slides/slide4.xml" Id="R956d02028a454a65" /><Relationship Type="http://schemas.openxmlformats.org/officeDocument/2006/relationships/slide" Target="/ppt/slides/slide5.xml" Id="R7bcb379422024f41" /><Relationship Type="http://schemas.openxmlformats.org/officeDocument/2006/relationships/slide" Target="/ppt/slides/slide6.xml" Id="Rabbfd58841f94ee8" /><Relationship Type="http://schemas.openxmlformats.org/officeDocument/2006/relationships/slide" Target="/ppt/slides/slide7.xml" Id="R3f60dc0dcb6a47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ebd08ad1fe41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683d59c5a4f79" /><Relationship Type="http://schemas.openxmlformats.org/officeDocument/2006/relationships/theme" Target="/ppt/slideMasters/theme/theme1.xml" Id="R598582c7c3f84c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7683d59c5a4f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67d66678049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944e8a39e743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cc526bf77453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1f507b6964a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2e53a7ee347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bb25b622a7428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dd2565d4ac49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FR. NANSENSGATE 12 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FR. NANSENSGATE 12 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FR. NANSENSGATE 12 MO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FR. NANSENSGATE 12 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FR. NANSENSGATE 12 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FR. NANSENSGATE 12 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2 899 769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1 498 861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272 834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8 688 274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26 831 630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FR. NANSENSGATE 12 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EIENDOMSSELSKAPET RANHEIM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FR. NANSENSGATE 12 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Søderlundmyra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8622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882 769 372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FR. NANSENSGATE 12 MO AS</a:t>
            </a:r>
          </a:p>
        </p:txBody>
      </p:sp>
    </p:spTree>
  </p:cSld>
  <p:clrMapOvr>
    <a:masterClrMapping xmlns:a="http://schemas.openxmlformats.org/drawingml/2006/main"/>
  </p:clrMapOvr>
</p:sld>
</file>