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b1fafb53bd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0b753d1bd4b0f"/>
  </p:sldMasterIdLst>
  <p:sldIdLst>
    <p:sldId xmlns:r="http://schemas.openxmlformats.org/officeDocument/2006/relationships" id="256" r:id="Ra1355127293a46c2"/>
    <p:sldId xmlns:r="http://schemas.openxmlformats.org/officeDocument/2006/relationships" id="257" r:id="R4e50ffb1b4ce4ce1"/>
    <p:sldId xmlns:r="http://schemas.openxmlformats.org/officeDocument/2006/relationships" id="258" r:id="Ref3e36d928ba411d"/>
    <p:sldId xmlns:r="http://schemas.openxmlformats.org/officeDocument/2006/relationships" id="259" r:id="R0e17a24e91ef4bc5"/>
    <p:sldId xmlns:r="http://schemas.openxmlformats.org/officeDocument/2006/relationships" id="260" r:id="Rb8e43b2aa03a4a6a"/>
    <p:sldId xmlns:r="http://schemas.openxmlformats.org/officeDocument/2006/relationships" id="261" r:id="R90362e549e334897"/>
    <p:sldId xmlns:r="http://schemas.openxmlformats.org/officeDocument/2006/relationships" id="262" r:id="Ra8021ac1443c49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0b753d1bd4b0f" /><Relationship Type="http://schemas.openxmlformats.org/officeDocument/2006/relationships/slide" Target="/ppt/slides/slide1.xml" Id="Ra1355127293a46c2" /><Relationship Type="http://schemas.openxmlformats.org/officeDocument/2006/relationships/slide" Target="/ppt/slides/slide2.xml" Id="R4e50ffb1b4ce4ce1" /><Relationship Type="http://schemas.openxmlformats.org/officeDocument/2006/relationships/slide" Target="/ppt/slides/slide3.xml" Id="Ref3e36d928ba411d" /><Relationship Type="http://schemas.openxmlformats.org/officeDocument/2006/relationships/slide" Target="/ppt/slides/slide4.xml" Id="R0e17a24e91ef4bc5" /><Relationship Type="http://schemas.openxmlformats.org/officeDocument/2006/relationships/slide" Target="/ppt/slides/slide5.xml" Id="Rb8e43b2aa03a4a6a" /><Relationship Type="http://schemas.openxmlformats.org/officeDocument/2006/relationships/slide" Target="/ppt/slides/slide6.xml" Id="R90362e549e334897" /><Relationship Type="http://schemas.openxmlformats.org/officeDocument/2006/relationships/slide" Target="/ppt/slides/slide7.xml" Id="Ra8021ac1443c49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42e0502af49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b7d3d54ae4c5b" /><Relationship Type="http://schemas.openxmlformats.org/officeDocument/2006/relationships/theme" Target="/ppt/slideMasters/theme/theme1.xml" Id="R47182e3ffc2646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1b7d3d54ae4c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64c2175a7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e2d91a77941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d259a387c44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9c001434244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ad236e2f44d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4e2e7e46149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99ca53c0045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AUTENCIA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−1 140 026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2 486 908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 BJØRN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Skrukkerødtoppen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93 12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btk@sonton.no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www.sonton.no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882 396 622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AUTENCIA AS</a:t>
            </a:r>
          </a:p>
        </p:txBody>
      </p:sp>
    </p:spTree>
  </p:cSld>
  <p:clrMapOvr>
    <a:masterClrMapping xmlns:a="http://schemas.openxmlformats.org/drawingml/2006/main"/>
  </p:clrMapOvr>
</p:sld>
</file>