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bbe05ee9f4c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1948b068d4690"/>
  </p:sldMasterIdLst>
  <p:sldIdLst>
    <p:sldId xmlns:r="http://schemas.openxmlformats.org/officeDocument/2006/relationships" id="256" r:id="Rb235f67cb01f4d25"/>
    <p:sldId xmlns:r="http://schemas.openxmlformats.org/officeDocument/2006/relationships" id="257" r:id="R13b9655d4a1c4538"/>
    <p:sldId xmlns:r="http://schemas.openxmlformats.org/officeDocument/2006/relationships" id="258" r:id="R2b583547c28f4919"/>
    <p:sldId xmlns:r="http://schemas.openxmlformats.org/officeDocument/2006/relationships" id="259" r:id="Rdfed63b136a24dfa"/>
    <p:sldId xmlns:r="http://schemas.openxmlformats.org/officeDocument/2006/relationships" id="260" r:id="Rf8a481467a774901"/>
    <p:sldId xmlns:r="http://schemas.openxmlformats.org/officeDocument/2006/relationships" id="261" r:id="R0797e7a27cea45c2"/>
    <p:sldId xmlns:r="http://schemas.openxmlformats.org/officeDocument/2006/relationships" id="262" r:id="R34da1450707e41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1948b068d4690" /><Relationship Type="http://schemas.openxmlformats.org/officeDocument/2006/relationships/slide" Target="/ppt/slides/slide1.xml" Id="Rb235f67cb01f4d25" /><Relationship Type="http://schemas.openxmlformats.org/officeDocument/2006/relationships/slide" Target="/ppt/slides/slide2.xml" Id="R13b9655d4a1c4538" /><Relationship Type="http://schemas.openxmlformats.org/officeDocument/2006/relationships/slide" Target="/ppt/slides/slide3.xml" Id="R2b583547c28f4919" /><Relationship Type="http://schemas.openxmlformats.org/officeDocument/2006/relationships/slide" Target="/ppt/slides/slide4.xml" Id="Rdfed63b136a24dfa" /><Relationship Type="http://schemas.openxmlformats.org/officeDocument/2006/relationships/slide" Target="/ppt/slides/slide5.xml" Id="Rf8a481467a774901" /><Relationship Type="http://schemas.openxmlformats.org/officeDocument/2006/relationships/slide" Target="/ppt/slides/slide6.xml" Id="R0797e7a27cea45c2" /><Relationship Type="http://schemas.openxmlformats.org/officeDocument/2006/relationships/slide" Target="/ppt/slides/slide7.xml" Id="R34da1450707e41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26298d976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98c43501148a1" /><Relationship Type="http://schemas.openxmlformats.org/officeDocument/2006/relationships/theme" Target="/ppt/slideMasters/theme/theme1.xml" Id="Ra436b19710134b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598c43501148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b38e40e2745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2f253d56649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d541994844f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9e439f31f48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0c5486a90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9aa86ba1540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6b0c54f214e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LAMARIPOSA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LAMARIPOSA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LAMARIPOSA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LAMARIPOSA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LAMARIPOSA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LAMARIPOSA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7 315 528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7 335 977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LAMARIPOSA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BJERKEM JON DIDRIK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BJERKEM LIV MARGIT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LAMARIPOSA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Tennisveien 28G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43 88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882 377 342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LAMARIPOSA AS</a:t>
            </a:r>
          </a:p>
        </p:txBody>
      </p:sp>
    </p:spTree>
  </p:cSld>
  <p:clrMapOvr>
    <a:masterClrMapping xmlns:a="http://schemas.openxmlformats.org/drawingml/2006/main"/>
  </p:clrMapOvr>
</p:sld>
</file>