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63506eea2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638dc88e9487c"/>
  </p:sldMasterIdLst>
  <p:sldIdLst>
    <p:sldId xmlns:r="http://schemas.openxmlformats.org/officeDocument/2006/relationships" id="256" r:id="Ra643eec58dbf4283"/>
    <p:sldId xmlns:r="http://schemas.openxmlformats.org/officeDocument/2006/relationships" id="257" r:id="R37420b87d9144af6"/>
    <p:sldId xmlns:r="http://schemas.openxmlformats.org/officeDocument/2006/relationships" id="258" r:id="Rfcd53efbabce431e"/>
    <p:sldId xmlns:r="http://schemas.openxmlformats.org/officeDocument/2006/relationships" id="259" r:id="R71e7159d731f4dea"/>
    <p:sldId xmlns:r="http://schemas.openxmlformats.org/officeDocument/2006/relationships" id="260" r:id="R067d03b532a5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638dc88e9487c" /><Relationship Type="http://schemas.openxmlformats.org/officeDocument/2006/relationships/slide" Target="/ppt/slides/slide1.xml" Id="Ra643eec58dbf4283" /><Relationship Type="http://schemas.openxmlformats.org/officeDocument/2006/relationships/slide" Target="/ppt/slides/slide2.xml" Id="R37420b87d9144af6" /><Relationship Type="http://schemas.openxmlformats.org/officeDocument/2006/relationships/slide" Target="/ppt/slides/slide3.xml" Id="Rfcd53efbabce431e" /><Relationship Type="http://schemas.openxmlformats.org/officeDocument/2006/relationships/slide" Target="/ppt/slides/slide4.xml" Id="R71e7159d731f4dea" /><Relationship Type="http://schemas.openxmlformats.org/officeDocument/2006/relationships/slide" Target="/ppt/slides/slide5.xml" Id="R067d03b532a5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30d2117ab4f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9663fa4194150" /><Relationship Type="http://schemas.openxmlformats.org/officeDocument/2006/relationships/theme" Target="/ppt/slideMasters/theme/theme1.xml" Id="R03f382442741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9663fa41941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7d1d632f841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a5e76b1ac44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5da147e59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70137202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ec8d47e73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EIENDOMSINVEST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882 235 262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EIENDOMSINVEST AS</a:t>
            </a:r>
          </a:p>
        </p:txBody>
      </p:sp>
    </p:spTree>
  </p:cSld>
  <p:clrMapOvr>
    <a:masterClrMapping xmlns:a="http://schemas.openxmlformats.org/drawingml/2006/main"/>
  </p:clrMapOvr>
</p:sld>
</file>