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0e5dd0dd6645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9a767ee4a4ec9"/>
  </p:sldMasterIdLst>
  <p:sldIdLst>
    <p:sldId xmlns:r="http://schemas.openxmlformats.org/officeDocument/2006/relationships" id="256" r:id="R15951d5f91594019"/>
    <p:sldId xmlns:r="http://schemas.openxmlformats.org/officeDocument/2006/relationships" id="257" r:id="Rdb323740fd084680"/>
    <p:sldId xmlns:r="http://schemas.openxmlformats.org/officeDocument/2006/relationships" id="258" r:id="Ra045d14e2d76413a"/>
    <p:sldId xmlns:r="http://schemas.openxmlformats.org/officeDocument/2006/relationships" id="259" r:id="R756b1ac365e54c49"/>
    <p:sldId xmlns:r="http://schemas.openxmlformats.org/officeDocument/2006/relationships" id="260" r:id="R87e2fe55c2f04d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9a767ee4a4ec9" /><Relationship Type="http://schemas.openxmlformats.org/officeDocument/2006/relationships/slide" Target="/ppt/slides/slide1.xml" Id="R15951d5f91594019" /><Relationship Type="http://schemas.openxmlformats.org/officeDocument/2006/relationships/slide" Target="/ppt/slides/slide2.xml" Id="Rdb323740fd084680" /><Relationship Type="http://schemas.openxmlformats.org/officeDocument/2006/relationships/slide" Target="/ppt/slides/slide3.xml" Id="Ra045d14e2d76413a" /><Relationship Type="http://schemas.openxmlformats.org/officeDocument/2006/relationships/slide" Target="/ppt/slides/slide4.xml" Id="R756b1ac365e54c49" /><Relationship Type="http://schemas.openxmlformats.org/officeDocument/2006/relationships/slide" Target="/ppt/slides/slide5.xml" Id="R87e2fe55c2f04d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f99e35ec64f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28ce7e1054276" /><Relationship Type="http://schemas.openxmlformats.org/officeDocument/2006/relationships/theme" Target="/ppt/slideMasters/theme/theme1.xml" Id="Rcf2162111c434d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b28ce7e10542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d69f87e9e43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3c2efd0114b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2c2c1477940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8bcb31e1045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56b2c727742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ZARA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ZARA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881 890 992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INVEST AS</a:t>
            </a:r>
          </a:p>
        </p:txBody>
      </p:sp>
    </p:spTree>
  </p:cSld>
  <p:clrMapOvr>
    <a:masterClrMapping xmlns:a="http://schemas.openxmlformats.org/drawingml/2006/main"/>
  </p:clrMapOvr>
</p:sld>
</file>