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dbdf8100db44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a5e61b7d764718"/>
  </p:sldMasterIdLst>
  <p:sldIdLst>
    <p:sldId xmlns:r="http://schemas.openxmlformats.org/officeDocument/2006/relationships" id="256" r:id="Rf1e7b584ac8c4035"/>
    <p:sldId xmlns:r="http://schemas.openxmlformats.org/officeDocument/2006/relationships" id="257" r:id="Rf6f15830c24a48d8"/>
    <p:sldId xmlns:r="http://schemas.openxmlformats.org/officeDocument/2006/relationships" id="258" r:id="Rbb457bbfff084780"/>
    <p:sldId xmlns:r="http://schemas.openxmlformats.org/officeDocument/2006/relationships" id="259" r:id="R232bfe77cd124ad7"/>
    <p:sldId xmlns:r="http://schemas.openxmlformats.org/officeDocument/2006/relationships" id="260" r:id="Rb9fe48538ec048dd"/>
    <p:sldId xmlns:r="http://schemas.openxmlformats.org/officeDocument/2006/relationships" id="261" r:id="R25ee2eff745d431b"/>
    <p:sldId xmlns:r="http://schemas.openxmlformats.org/officeDocument/2006/relationships" id="262" r:id="R3125cffc12f54d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a5e61b7d764718" /><Relationship Type="http://schemas.openxmlformats.org/officeDocument/2006/relationships/slide" Target="/ppt/slides/slide1.xml" Id="Rf1e7b584ac8c4035" /><Relationship Type="http://schemas.openxmlformats.org/officeDocument/2006/relationships/slide" Target="/ppt/slides/slide2.xml" Id="Rf6f15830c24a48d8" /><Relationship Type="http://schemas.openxmlformats.org/officeDocument/2006/relationships/slide" Target="/ppt/slides/slide3.xml" Id="Rbb457bbfff084780" /><Relationship Type="http://schemas.openxmlformats.org/officeDocument/2006/relationships/slide" Target="/ppt/slides/slide4.xml" Id="R232bfe77cd124ad7" /><Relationship Type="http://schemas.openxmlformats.org/officeDocument/2006/relationships/slide" Target="/ppt/slides/slide5.xml" Id="Rb9fe48538ec048dd" /><Relationship Type="http://schemas.openxmlformats.org/officeDocument/2006/relationships/slide" Target="/ppt/slides/slide6.xml" Id="R25ee2eff745d431b" /><Relationship Type="http://schemas.openxmlformats.org/officeDocument/2006/relationships/slide" Target="/ppt/slides/slide7.xml" Id="R3125cffc12f54d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08a3c0977c44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e54b4f7c64689" /><Relationship Type="http://schemas.openxmlformats.org/officeDocument/2006/relationships/theme" Target="/ppt/slideMasters/theme/theme1.xml" Id="Rdda909de21ac41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1e54b4f7c646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a81b9076546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74a938a394c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66c02e93347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cf3e311d644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6bd75a4fd42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3d6d5541b46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eb0b7a0994d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SVERRE CASPERSEN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CASPERSEN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CASPERSEN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CASPERSEN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CASPERSEN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CASPERSEN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2 402 249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−2 148 278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−1 852 273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−90 302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6 762 458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CASPERSEN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CASPERSEN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CASPERSEN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Repslagergata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1776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17 86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firmapost@caspersenas.no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881 868 652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CASPERSEN AS</a:t>
            </a:r>
          </a:p>
        </p:txBody>
      </p:sp>
    </p:spTree>
  </p:cSld>
  <p:clrMapOvr>
    <a:masterClrMapping xmlns:a="http://schemas.openxmlformats.org/drawingml/2006/main"/>
  </p:clrMapOvr>
</p:sld>
</file>