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2dc9432ff241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57ab8b91249d5"/>
  </p:sldMasterIdLst>
  <p:sldIdLst>
    <p:sldId xmlns:r="http://schemas.openxmlformats.org/officeDocument/2006/relationships" id="256" r:id="R587658f5890a451b"/>
    <p:sldId xmlns:r="http://schemas.openxmlformats.org/officeDocument/2006/relationships" id="257" r:id="Rd8c4849f772042ac"/>
    <p:sldId xmlns:r="http://schemas.openxmlformats.org/officeDocument/2006/relationships" id="258" r:id="Ra271d64ce3e4471f"/>
    <p:sldId xmlns:r="http://schemas.openxmlformats.org/officeDocument/2006/relationships" id="259" r:id="Rb228011f0be34025"/>
    <p:sldId xmlns:r="http://schemas.openxmlformats.org/officeDocument/2006/relationships" id="260" r:id="Rf6cff65ff77a46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57ab8b91249d5" /><Relationship Type="http://schemas.openxmlformats.org/officeDocument/2006/relationships/slide" Target="/ppt/slides/slide1.xml" Id="R587658f5890a451b" /><Relationship Type="http://schemas.openxmlformats.org/officeDocument/2006/relationships/slide" Target="/ppt/slides/slide2.xml" Id="Rd8c4849f772042ac" /><Relationship Type="http://schemas.openxmlformats.org/officeDocument/2006/relationships/slide" Target="/ppt/slides/slide3.xml" Id="Ra271d64ce3e4471f" /><Relationship Type="http://schemas.openxmlformats.org/officeDocument/2006/relationships/slide" Target="/ppt/slides/slide4.xml" Id="Rb228011f0be34025" /><Relationship Type="http://schemas.openxmlformats.org/officeDocument/2006/relationships/slide" Target="/ppt/slides/slide5.xml" Id="Rf6cff65ff77a46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d98f8a8f64a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3d0ea9a8b453c" /><Relationship Type="http://schemas.openxmlformats.org/officeDocument/2006/relationships/theme" Target="/ppt/slideMasters/theme/theme1.xml" Id="R32a94299f94543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93d0ea9a8b45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6d56bc6ac4b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3c9cd656ce45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887c833214d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a9652e05c44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37482419047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OPTIMAL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OPTIMAL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881 660 652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OPTIMAL TRADING AS</a:t>
            </a:r>
          </a:p>
        </p:txBody>
      </p:sp>
    </p:spTree>
  </p:cSld>
  <p:clrMapOvr>
    <a:masterClrMapping xmlns:a="http://schemas.openxmlformats.org/drawingml/2006/main"/>
  </p:clrMapOvr>
</p:sld>
</file>