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43e21ef13f47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d7f2f9f70a47c4"/>
  </p:sldMasterIdLst>
  <p:sldIdLst>
    <p:sldId xmlns:r="http://schemas.openxmlformats.org/officeDocument/2006/relationships" id="256" r:id="R8e3f642ae65b423b"/>
    <p:sldId xmlns:r="http://schemas.openxmlformats.org/officeDocument/2006/relationships" id="257" r:id="R6cfe871e66f24eb0"/>
    <p:sldId xmlns:r="http://schemas.openxmlformats.org/officeDocument/2006/relationships" id="258" r:id="Rbc82d105d01d4b44"/>
    <p:sldId xmlns:r="http://schemas.openxmlformats.org/officeDocument/2006/relationships" id="259" r:id="R34480297ff2947d9"/>
    <p:sldId xmlns:r="http://schemas.openxmlformats.org/officeDocument/2006/relationships" id="260" r:id="Re84aa9352bdd460f"/>
    <p:sldId xmlns:r="http://schemas.openxmlformats.org/officeDocument/2006/relationships" id="261" r:id="R90dba606e6b04f09"/>
    <p:sldId xmlns:r="http://schemas.openxmlformats.org/officeDocument/2006/relationships" id="262" r:id="R7f1e87c97ccb42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7f2f9f70a47c4" /><Relationship Type="http://schemas.openxmlformats.org/officeDocument/2006/relationships/slide" Target="/ppt/slides/slide1.xml" Id="R8e3f642ae65b423b" /><Relationship Type="http://schemas.openxmlformats.org/officeDocument/2006/relationships/slide" Target="/ppt/slides/slide2.xml" Id="R6cfe871e66f24eb0" /><Relationship Type="http://schemas.openxmlformats.org/officeDocument/2006/relationships/slide" Target="/ppt/slides/slide3.xml" Id="Rbc82d105d01d4b44" /><Relationship Type="http://schemas.openxmlformats.org/officeDocument/2006/relationships/slide" Target="/ppt/slides/slide4.xml" Id="R34480297ff2947d9" /><Relationship Type="http://schemas.openxmlformats.org/officeDocument/2006/relationships/slide" Target="/ppt/slides/slide5.xml" Id="Re84aa9352bdd460f" /><Relationship Type="http://schemas.openxmlformats.org/officeDocument/2006/relationships/slide" Target="/ppt/slides/slide6.xml" Id="R90dba606e6b04f09" /><Relationship Type="http://schemas.openxmlformats.org/officeDocument/2006/relationships/slide" Target="/ppt/slides/slide7.xml" Id="R7f1e87c97ccb42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bcdf0ce424a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e344902c64f37" /><Relationship Type="http://schemas.openxmlformats.org/officeDocument/2006/relationships/theme" Target="/ppt/slideMasters/theme/theme1.xml" Id="R2400865c601946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6e344902c64f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7f745e9124b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05a49dbbe4d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2f02a5f9441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cf9ffae3c45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2eeefac6d4b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e9ac25a1a42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a205c48ca43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SANDBERG BJØRN TAALE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ASGEIR OVE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Ringstabekkveien 85A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881 440 482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VINT AS</a:t>
            </a:r>
          </a:p>
        </p:txBody>
      </p:sp>
    </p:spTree>
  </p:cSld>
  <p:clrMapOvr>
    <a:masterClrMapping xmlns:a="http://schemas.openxmlformats.org/drawingml/2006/main"/>
  </p:clrMapOvr>
</p:sld>
</file>