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578ebbd132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d9b1d8c3c4da7"/>
  </p:sldMasterIdLst>
  <p:sldIdLst>
    <p:sldId xmlns:r="http://schemas.openxmlformats.org/officeDocument/2006/relationships" id="256" r:id="R517729be773f42dc"/>
    <p:sldId xmlns:r="http://schemas.openxmlformats.org/officeDocument/2006/relationships" id="257" r:id="R58f29757e1a1473c"/>
    <p:sldId xmlns:r="http://schemas.openxmlformats.org/officeDocument/2006/relationships" id="258" r:id="Refab2777f97d41f9"/>
    <p:sldId xmlns:r="http://schemas.openxmlformats.org/officeDocument/2006/relationships" id="259" r:id="R893a889d8a7b423d"/>
    <p:sldId xmlns:r="http://schemas.openxmlformats.org/officeDocument/2006/relationships" id="260" r:id="Rb74dbfc5107846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d9b1d8c3c4da7" /><Relationship Type="http://schemas.openxmlformats.org/officeDocument/2006/relationships/slide" Target="/ppt/slides/slide1.xml" Id="R517729be773f42dc" /><Relationship Type="http://schemas.openxmlformats.org/officeDocument/2006/relationships/slide" Target="/ppt/slides/slide2.xml" Id="R58f29757e1a1473c" /><Relationship Type="http://schemas.openxmlformats.org/officeDocument/2006/relationships/slide" Target="/ppt/slides/slide3.xml" Id="Refab2777f97d41f9" /><Relationship Type="http://schemas.openxmlformats.org/officeDocument/2006/relationships/slide" Target="/ppt/slides/slide4.xml" Id="R893a889d8a7b423d" /><Relationship Type="http://schemas.openxmlformats.org/officeDocument/2006/relationships/slide" Target="/ppt/slides/slide5.xml" Id="Rb74dbfc5107846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28c49ebab49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50a153ed546e1" /><Relationship Type="http://schemas.openxmlformats.org/officeDocument/2006/relationships/theme" Target="/ppt/slideMasters/theme/theme1.xml" Id="R3fc497eab25b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f50a153ed546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799c2afcb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ede121abe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929cb35ca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234a1aeb949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b5dec04134b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881 429 322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REINAR AS</a:t>
            </a:r>
          </a:p>
        </p:txBody>
      </p:sp>
    </p:spTree>
  </p:cSld>
  <p:clrMapOvr>
    <a:masterClrMapping xmlns:a="http://schemas.openxmlformats.org/drawingml/2006/main"/>
  </p:clrMapOvr>
</p:sld>
</file>