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7e54f1481449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c609ee2f054e53"/>
  </p:sldMasterIdLst>
  <p:sldIdLst>
    <p:sldId xmlns:r="http://schemas.openxmlformats.org/officeDocument/2006/relationships" id="256" r:id="Rfe24a33a491c4d85"/>
    <p:sldId xmlns:r="http://schemas.openxmlformats.org/officeDocument/2006/relationships" id="257" r:id="Rad37136d7f494302"/>
    <p:sldId xmlns:r="http://schemas.openxmlformats.org/officeDocument/2006/relationships" id="258" r:id="R76fc071301d54391"/>
    <p:sldId xmlns:r="http://schemas.openxmlformats.org/officeDocument/2006/relationships" id="259" r:id="Ra2faf6baa5a24399"/>
    <p:sldId xmlns:r="http://schemas.openxmlformats.org/officeDocument/2006/relationships" id="260" r:id="R986b668d84cc454f"/>
    <p:sldId xmlns:r="http://schemas.openxmlformats.org/officeDocument/2006/relationships" id="261" r:id="R150205e0d6b740c8"/>
    <p:sldId xmlns:r="http://schemas.openxmlformats.org/officeDocument/2006/relationships" id="262" r:id="R0fa0351159004e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609ee2f054e53" /><Relationship Type="http://schemas.openxmlformats.org/officeDocument/2006/relationships/slide" Target="/ppt/slides/slide1.xml" Id="Rfe24a33a491c4d85" /><Relationship Type="http://schemas.openxmlformats.org/officeDocument/2006/relationships/slide" Target="/ppt/slides/slide2.xml" Id="Rad37136d7f494302" /><Relationship Type="http://schemas.openxmlformats.org/officeDocument/2006/relationships/slide" Target="/ppt/slides/slide3.xml" Id="R76fc071301d54391" /><Relationship Type="http://schemas.openxmlformats.org/officeDocument/2006/relationships/slide" Target="/ppt/slides/slide4.xml" Id="Ra2faf6baa5a24399" /><Relationship Type="http://schemas.openxmlformats.org/officeDocument/2006/relationships/slide" Target="/ppt/slides/slide5.xml" Id="R986b668d84cc454f" /><Relationship Type="http://schemas.openxmlformats.org/officeDocument/2006/relationships/slide" Target="/ppt/slides/slide6.xml" Id="R150205e0d6b740c8" /><Relationship Type="http://schemas.openxmlformats.org/officeDocument/2006/relationships/slide" Target="/ppt/slides/slide7.xml" Id="R0fa0351159004e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3e52eabbb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60982b8da4f50" /><Relationship Type="http://schemas.openxmlformats.org/officeDocument/2006/relationships/theme" Target="/ppt/slideMasters/theme/theme1.xml" Id="R21c9e2be4a6d48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260982b8da4f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f915ed6404a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3209f18fc4e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e63dff27547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b47dfe8e642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1b31a995f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fb27bc16846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d59f0259d4f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ANFRECA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ANFRECA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752 211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2 007 660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ANNE-MARGRETE HELBOSTAD CAUSEVIC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FREDD CAUSEVIC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Bekkestuveien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fredd@causevic.no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881 404 532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ANFRECA AS</a:t>
            </a:r>
          </a:p>
        </p:txBody>
      </p:sp>
    </p:spTree>
  </p:cSld>
  <p:clrMapOvr>
    <a:masterClrMapping xmlns:a="http://schemas.openxmlformats.org/drawingml/2006/main"/>
  </p:clrMapOvr>
</p:sld>
</file>