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6ccd96ee7c4b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ebf884582448b3"/>
  </p:sldMasterIdLst>
  <p:sldIdLst>
    <p:sldId xmlns:r="http://schemas.openxmlformats.org/officeDocument/2006/relationships" id="256" r:id="R90ac16cad0134979"/>
    <p:sldId xmlns:r="http://schemas.openxmlformats.org/officeDocument/2006/relationships" id="257" r:id="R13f72b189f554cfa"/>
    <p:sldId xmlns:r="http://schemas.openxmlformats.org/officeDocument/2006/relationships" id="258" r:id="R273fae0baeac471b"/>
    <p:sldId xmlns:r="http://schemas.openxmlformats.org/officeDocument/2006/relationships" id="259" r:id="R4b23eb95215549ed"/>
    <p:sldId xmlns:r="http://schemas.openxmlformats.org/officeDocument/2006/relationships" id="260" r:id="R6f9ebb9017994abf"/>
    <p:sldId xmlns:r="http://schemas.openxmlformats.org/officeDocument/2006/relationships" id="261" r:id="Refdd4b7bdb0d4d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ebf884582448b3" /><Relationship Type="http://schemas.openxmlformats.org/officeDocument/2006/relationships/slide" Target="/ppt/slides/slide1.xml" Id="R90ac16cad0134979" /><Relationship Type="http://schemas.openxmlformats.org/officeDocument/2006/relationships/slide" Target="/ppt/slides/slide2.xml" Id="R13f72b189f554cfa" /><Relationship Type="http://schemas.openxmlformats.org/officeDocument/2006/relationships/slide" Target="/ppt/slides/slide3.xml" Id="R273fae0baeac471b" /><Relationship Type="http://schemas.openxmlformats.org/officeDocument/2006/relationships/slide" Target="/ppt/slides/slide4.xml" Id="R4b23eb95215549ed" /><Relationship Type="http://schemas.openxmlformats.org/officeDocument/2006/relationships/slide" Target="/ppt/slides/slide5.xml" Id="R6f9ebb9017994abf" /><Relationship Type="http://schemas.openxmlformats.org/officeDocument/2006/relationships/slide" Target="/ppt/slides/slide6.xml" Id="Refdd4b7bdb0d4d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d4b0298a6441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89e6de45248ee" /><Relationship Type="http://schemas.openxmlformats.org/officeDocument/2006/relationships/theme" Target="/ppt/slideMasters/theme/theme1.xml" Id="R448e646eb69248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189e6de45248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ad18aa76746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5f73bb1064b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98a1640d84a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b68c45ff44d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9482afdf440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710acc45046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BRIGHT RÅDGIVENDE INGENIØRER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BRIGHT RÅDGIVENDE INGENIØRER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BRIGHT RÅDGIVENDE INGENIØRER BYGG AS ble etablert [år] og holder til i Greåker.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BRIGHT RÅDGIVENDE INGENIØRER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BRIGHT RÅDGIVENDE INGENIØRER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BRIGHT RÅDGIVENDE INGENIØRER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BRIGHT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HA-TA HOLDING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BORGÅS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BRIGHT RÅDGIVENDE INGENIØRER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Tamburveien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1718 Greåker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13 69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881 208 792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BRIGHT RÅDGIVENDE INGENIØRER BYGG AS</a:t>
            </a:r>
          </a:p>
        </p:txBody>
      </p:sp>
    </p:spTree>
  </p:cSld>
  <p:clrMapOvr>
    <a:masterClrMapping xmlns:a="http://schemas.openxmlformats.org/drawingml/2006/main"/>
  </p:clrMapOvr>
</p:sld>
</file>