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61e2dcb9592f473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b5abe175f974c5d"/>
  </p:sldMasterIdLst>
  <p:sldIdLst>
    <p:sldId xmlns:r="http://schemas.openxmlformats.org/officeDocument/2006/relationships" id="256" r:id="R8cb190583dc041bf"/>
    <p:sldId xmlns:r="http://schemas.openxmlformats.org/officeDocument/2006/relationships" id="257" r:id="R60e550647c3c47b5"/>
    <p:sldId xmlns:r="http://schemas.openxmlformats.org/officeDocument/2006/relationships" id="258" r:id="Rb40268c625fb434c"/>
    <p:sldId xmlns:r="http://schemas.openxmlformats.org/officeDocument/2006/relationships" id="259" r:id="R71e58519d74941d2"/>
    <p:sldId xmlns:r="http://schemas.openxmlformats.org/officeDocument/2006/relationships" id="260" r:id="R17ad845f1f71459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b5abe175f974c5d" /><Relationship Type="http://schemas.openxmlformats.org/officeDocument/2006/relationships/slide" Target="/ppt/slides/slide1.xml" Id="R8cb190583dc041bf" /><Relationship Type="http://schemas.openxmlformats.org/officeDocument/2006/relationships/slide" Target="/ppt/slides/slide2.xml" Id="R60e550647c3c47b5" /><Relationship Type="http://schemas.openxmlformats.org/officeDocument/2006/relationships/slide" Target="/ppt/slides/slide3.xml" Id="Rb40268c625fb434c" /><Relationship Type="http://schemas.openxmlformats.org/officeDocument/2006/relationships/slide" Target="/ppt/slides/slide4.xml" Id="R71e58519d74941d2" /><Relationship Type="http://schemas.openxmlformats.org/officeDocument/2006/relationships/slide" Target="/ppt/slides/slide5.xml" Id="R17ad845f1f71459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36a71094b29495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fe547b82b5149a4" /><Relationship Type="http://schemas.openxmlformats.org/officeDocument/2006/relationships/theme" Target="/ppt/slideMasters/theme/theme1.xml" Id="Ref1523004db8463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bfe547b82b5149a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ee89c24d2b484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7553a40b1a409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68b15a7e64d83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947544328c04e1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62ad9699f9945c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WEST AFRICAN MINING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AFRICAN MINING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WEST AFRICAN MINING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AFRICAN MINING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AFRICAN MINING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AFRICAN MINING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881 090 902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WEST AFRICAN MINING AS</a:t>
            </a:r>
          </a:p>
        </p:txBody>
      </p:sp>
    </p:spTree>
  </p:cSld>
  <p:clrMapOvr>
    <a:masterClrMapping xmlns:a="http://schemas.openxmlformats.org/drawingml/2006/main"/>
  </p:clrMapOvr>
</p:sld>
</file>