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8b88a4d77c4a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756d7e68bd4dd6"/>
  </p:sldMasterIdLst>
  <p:sldIdLst>
    <p:sldId xmlns:r="http://schemas.openxmlformats.org/officeDocument/2006/relationships" id="256" r:id="R9f969e9c38cc4f86"/>
    <p:sldId xmlns:r="http://schemas.openxmlformats.org/officeDocument/2006/relationships" id="257" r:id="R1912fc0525854839"/>
    <p:sldId xmlns:r="http://schemas.openxmlformats.org/officeDocument/2006/relationships" id="258" r:id="R7571a3a0f1cf435a"/>
    <p:sldId xmlns:r="http://schemas.openxmlformats.org/officeDocument/2006/relationships" id="259" r:id="Rc5ca14a2dd1f4952"/>
    <p:sldId xmlns:r="http://schemas.openxmlformats.org/officeDocument/2006/relationships" id="260" r:id="Rbb74ac46c42a41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756d7e68bd4dd6" /><Relationship Type="http://schemas.openxmlformats.org/officeDocument/2006/relationships/slide" Target="/ppt/slides/slide1.xml" Id="R9f969e9c38cc4f86" /><Relationship Type="http://schemas.openxmlformats.org/officeDocument/2006/relationships/slide" Target="/ppt/slides/slide2.xml" Id="R1912fc0525854839" /><Relationship Type="http://schemas.openxmlformats.org/officeDocument/2006/relationships/slide" Target="/ppt/slides/slide3.xml" Id="R7571a3a0f1cf435a" /><Relationship Type="http://schemas.openxmlformats.org/officeDocument/2006/relationships/slide" Target="/ppt/slides/slide4.xml" Id="Rc5ca14a2dd1f4952" /><Relationship Type="http://schemas.openxmlformats.org/officeDocument/2006/relationships/slide" Target="/ppt/slides/slide5.xml" Id="Rbb74ac46c42a41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44c081729c49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ad3d13c8b443ec" /><Relationship Type="http://schemas.openxmlformats.org/officeDocument/2006/relationships/theme" Target="/ppt/slideMasters/theme/theme1.xml" Id="Rc6169b88f0b44ae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cad3d13c8b443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c4954711744e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0407d0de1545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2defa502c845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0a1c7f3cbb4e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d27cdbec0f41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MATERIALBANKEN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MATERIALBANKEN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MATERIALBANKEN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MATERIALBANKEN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MATERIALBANKEN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MATERIALBANKEN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880 959 832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MATERIALBANKEN AS</a:t>
            </a:r>
          </a:p>
        </p:txBody>
      </p:sp>
    </p:spTree>
  </p:cSld>
  <p:clrMapOvr>
    <a:masterClrMapping xmlns:a="http://schemas.openxmlformats.org/drawingml/2006/main"/>
  </p:clrMapOvr>
</p:sld>
</file>