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92fade6658b40b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8ac2c69dcfe48a1"/>
  </p:sldMasterIdLst>
  <p:sldIdLst>
    <p:sldId xmlns:r="http://schemas.openxmlformats.org/officeDocument/2006/relationships" id="256" r:id="R8d1cf78036914178"/>
    <p:sldId xmlns:r="http://schemas.openxmlformats.org/officeDocument/2006/relationships" id="257" r:id="R6664ebe2584e41c7"/>
    <p:sldId xmlns:r="http://schemas.openxmlformats.org/officeDocument/2006/relationships" id="258" r:id="R5757a17d9664484b"/>
    <p:sldId xmlns:r="http://schemas.openxmlformats.org/officeDocument/2006/relationships" id="259" r:id="Rdd802431490740ca"/>
    <p:sldId xmlns:r="http://schemas.openxmlformats.org/officeDocument/2006/relationships" id="260" r:id="R0f0ed146e8634ea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ac2c69dcfe48a1" /><Relationship Type="http://schemas.openxmlformats.org/officeDocument/2006/relationships/slide" Target="/ppt/slides/slide1.xml" Id="R8d1cf78036914178" /><Relationship Type="http://schemas.openxmlformats.org/officeDocument/2006/relationships/slide" Target="/ppt/slides/slide2.xml" Id="R6664ebe2584e41c7" /><Relationship Type="http://schemas.openxmlformats.org/officeDocument/2006/relationships/slide" Target="/ppt/slides/slide3.xml" Id="R5757a17d9664484b" /><Relationship Type="http://schemas.openxmlformats.org/officeDocument/2006/relationships/slide" Target="/ppt/slides/slide4.xml" Id="Rdd802431490740ca" /><Relationship Type="http://schemas.openxmlformats.org/officeDocument/2006/relationships/slide" Target="/ppt/slides/slide5.xml" Id="R0f0ed146e8634ea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bbebd7dad14c8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d3af2d4b3845ea" /><Relationship Type="http://schemas.openxmlformats.org/officeDocument/2006/relationships/theme" Target="/ppt/slideMasters/theme/theme1.xml" Id="Rf350878652d2434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ed3af2d4b3845e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4081420ed74df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52faf3366f41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b933b6009c457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816b0e87db4d9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301c9b1d03400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ARNØY BOLIGSELSKAP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ARNØY BOLIGSELSKAP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ARNØY BOLIGSELSKAP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ARNØY BOLIGSELSKAP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ARNØY BOLIGSELSKAP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ARNØY BOLIGSELSKAP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880 958 402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ARNØY BOLIGSELSKAP AS</a:t>
            </a:r>
          </a:p>
        </p:txBody>
      </p:sp>
    </p:spTree>
  </p:cSld>
  <p:clrMapOvr>
    <a:masterClrMapping xmlns:a="http://schemas.openxmlformats.org/drawingml/2006/main"/>
  </p:clrMapOvr>
</p:sld>
</file>