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ecc9fd280a4c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bc1f49b5784bfc"/>
  </p:sldMasterIdLst>
  <p:sldIdLst>
    <p:sldId xmlns:r="http://schemas.openxmlformats.org/officeDocument/2006/relationships" id="256" r:id="Rb0ee640c71d744d1"/>
    <p:sldId xmlns:r="http://schemas.openxmlformats.org/officeDocument/2006/relationships" id="257" r:id="R27b89c69485f41ad"/>
    <p:sldId xmlns:r="http://schemas.openxmlformats.org/officeDocument/2006/relationships" id="258" r:id="Rbb05633c08f04b52"/>
    <p:sldId xmlns:r="http://schemas.openxmlformats.org/officeDocument/2006/relationships" id="259" r:id="R1bae00439ffc4b21"/>
    <p:sldId xmlns:r="http://schemas.openxmlformats.org/officeDocument/2006/relationships" id="260" r:id="Rb36f35ff695b44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c1f49b5784bfc" /><Relationship Type="http://schemas.openxmlformats.org/officeDocument/2006/relationships/slide" Target="/ppt/slides/slide1.xml" Id="Rb0ee640c71d744d1" /><Relationship Type="http://schemas.openxmlformats.org/officeDocument/2006/relationships/slide" Target="/ppt/slides/slide2.xml" Id="R27b89c69485f41ad" /><Relationship Type="http://schemas.openxmlformats.org/officeDocument/2006/relationships/slide" Target="/ppt/slides/slide3.xml" Id="Rbb05633c08f04b52" /><Relationship Type="http://schemas.openxmlformats.org/officeDocument/2006/relationships/slide" Target="/ppt/slides/slide4.xml" Id="R1bae00439ffc4b21" /><Relationship Type="http://schemas.openxmlformats.org/officeDocument/2006/relationships/slide" Target="/ppt/slides/slide5.xml" Id="Rb36f35ff695b44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55f84d0dfb48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cbbfe794343f6" /><Relationship Type="http://schemas.openxmlformats.org/officeDocument/2006/relationships/theme" Target="/ppt/slideMasters/theme/theme1.xml" Id="R790990f1e40a45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2cbbfe794343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1647e59c749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4462a45024d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0f5ba692742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9a155645f46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8539e3fab4b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EUROVEKST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EUROVEKST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EUROVEKST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EUROVEKST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EUROVEKST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EUROVEKST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880 933 302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EUROVEKST II AS</a:t>
            </a:r>
          </a:p>
        </p:txBody>
      </p:sp>
    </p:spTree>
  </p:cSld>
  <p:clrMapOvr>
    <a:masterClrMapping xmlns:a="http://schemas.openxmlformats.org/drawingml/2006/main"/>
  </p:clrMapOvr>
</p:sld>
</file>