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2514fe935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a50a546574d65"/>
  </p:sldMasterIdLst>
  <p:sldIdLst>
    <p:sldId xmlns:r="http://schemas.openxmlformats.org/officeDocument/2006/relationships" id="256" r:id="R54b59abe6708441d"/>
    <p:sldId xmlns:r="http://schemas.openxmlformats.org/officeDocument/2006/relationships" id="257" r:id="R7f7f7ce8090049ea"/>
    <p:sldId xmlns:r="http://schemas.openxmlformats.org/officeDocument/2006/relationships" id="258" r:id="Re4f012aa077745d4"/>
    <p:sldId xmlns:r="http://schemas.openxmlformats.org/officeDocument/2006/relationships" id="259" r:id="R55a93cffc7634940"/>
    <p:sldId xmlns:r="http://schemas.openxmlformats.org/officeDocument/2006/relationships" id="260" r:id="Rfc59cfe0a12d4530"/>
    <p:sldId xmlns:r="http://schemas.openxmlformats.org/officeDocument/2006/relationships" id="261" r:id="Rb55ef6e107ad44dd"/>
    <p:sldId xmlns:r="http://schemas.openxmlformats.org/officeDocument/2006/relationships" id="262" r:id="R1e68cee3cd22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a50a546574d65" /><Relationship Type="http://schemas.openxmlformats.org/officeDocument/2006/relationships/slide" Target="/ppt/slides/slide1.xml" Id="R54b59abe6708441d" /><Relationship Type="http://schemas.openxmlformats.org/officeDocument/2006/relationships/slide" Target="/ppt/slides/slide2.xml" Id="R7f7f7ce8090049ea" /><Relationship Type="http://schemas.openxmlformats.org/officeDocument/2006/relationships/slide" Target="/ppt/slides/slide3.xml" Id="Re4f012aa077745d4" /><Relationship Type="http://schemas.openxmlformats.org/officeDocument/2006/relationships/slide" Target="/ppt/slides/slide4.xml" Id="R55a93cffc7634940" /><Relationship Type="http://schemas.openxmlformats.org/officeDocument/2006/relationships/slide" Target="/ppt/slides/slide5.xml" Id="Rfc59cfe0a12d4530" /><Relationship Type="http://schemas.openxmlformats.org/officeDocument/2006/relationships/slide" Target="/ppt/slides/slide6.xml" Id="Rb55ef6e107ad44dd" /><Relationship Type="http://schemas.openxmlformats.org/officeDocument/2006/relationships/slide" Target="/ppt/slides/slide7.xml" Id="R1e68cee3cd22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9ab2d812c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9f045c7774ed4" /><Relationship Type="http://schemas.openxmlformats.org/officeDocument/2006/relationships/theme" Target="/ppt/slideMasters/theme/theme1.xml" Id="R619ef1f5d46a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b9f045c777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209f57a34e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2fda04d33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10417ce043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ff5bb98aa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7b5a0e5aa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ef4d74ca9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138e5f2241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AKTINOVA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−1 221 407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12 322 358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60 027 218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64 288 654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AADNESEN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aadnesen@hesbynett.no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880 890 972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AKTINOVA AS</a:t>
            </a:r>
          </a:p>
        </p:txBody>
      </p:sp>
    </p:spTree>
  </p:cSld>
  <p:clrMapOvr>
    <a:masterClrMapping xmlns:a="http://schemas.openxmlformats.org/drawingml/2006/main"/>
  </p:clrMapOvr>
</p:sld>
</file>